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1"/>
    <p:sldMasterId id="2147483711" r:id="rId2"/>
  </p:sldMasterIdLst>
  <p:notesMasterIdLst>
    <p:notesMasterId r:id="rId8"/>
  </p:notesMasterIdLst>
  <p:handoutMasterIdLst>
    <p:handoutMasterId r:id="rId9"/>
  </p:handoutMasterIdLst>
  <p:sldIdLst>
    <p:sldId id="264" r:id="rId3"/>
    <p:sldId id="257" r:id="rId4"/>
    <p:sldId id="256" r:id="rId5"/>
    <p:sldId id="267" r:id="rId6"/>
    <p:sldId id="269" r:id="rId7"/>
  </p:sldIdLst>
  <p:sldSz cx="9145588" cy="6859588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31F20"/>
    <a:srgbClr val="038CDB"/>
    <a:srgbClr val="2B7ABC"/>
    <a:srgbClr val="ED3600"/>
    <a:srgbClr val="CCFF99"/>
    <a:srgbClr val="FFCC99"/>
    <a:srgbClr val="3939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783" autoAdjust="0"/>
    <p:restoredTop sz="94648" autoAdjust="0"/>
  </p:normalViewPr>
  <p:slideViewPr>
    <p:cSldViewPr>
      <p:cViewPr varScale="1">
        <p:scale>
          <a:sx n="70" d="100"/>
          <a:sy n="70" d="100"/>
        </p:scale>
        <p:origin x="166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78725D-85D6-4686-B67D-A79F93E12AAA}" type="doc">
      <dgm:prSet loTypeId="urn:microsoft.com/office/officeart/2008/layout/LinedList" loCatId="list" qsTypeId="urn:microsoft.com/office/officeart/2005/8/quickstyle/simple4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4C61CEB2-9698-4A3A-BE77-C968DACB9348}">
      <dgm:prSet/>
      <dgm:spPr/>
      <dgm:t>
        <a:bodyPr/>
        <a:lstStyle/>
        <a:p>
          <a:pPr algn="ctr"/>
          <a:r>
            <a:rPr lang="es-MX" dirty="0">
              <a:latin typeface="Century Gothic" panose="020B0502020202020204" pitchFamily="34" charset="0"/>
            </a:rPr>
            <a:t>Conoce nuestros paquetes </a:t>
          </a:r>
          <a:r>
            <a:rPr lang="es-MX" dirty="0" smtClean="0">
              <a:latin typeface="Century Gothic" panose="020B0502020202020204" pitchFamily="34" charset="0"/>
            </a:rPr>
            <a:t>a </a:t>
          </a:r>
          <a:r>
            <a:rPr lang="es-MX" dirty="0">
              <a:latin typeface="Century Gothic" panose="020B0502020202020204" pitchFamily="34" charset="0"/>
            </a:rPr>
            <a:t>través de  nuestro código QR.</a:t>
          </a:r>
          <a:endParaRPr lang="en-US" dirty="0">
            <a:latin typeface="Century Gothic" panose="020B0502020202020204" pitchFamily="34" charset="0"/>
          </a:endParaRPr>
        </a:p>
      </dgm:t>
    </dgm:pt>
    <dgm:pt modelId="{C6F949B3-FD3D-45E2-A354-1EEBAF5A9FDB}" type="parTrans" cxnId="{F8F229A7-A742-49F2-9C5F-8F5269B27FBB}">
      <dgm:prSet/>
      <dgm:spPr/>
      <dgm:t>
        <a:bodyPr/>
        <a:lstStyle/>
        <a:p>
          <a:endParaRPr lang="en-US"/>
        </a:p>
      </dgm:t>
    </dgm:pt>
    <dgm:pt modelId="{7CD505B4-A2BC-45D4-ADD5-D47781B898DF}" type="sibTrans" cxnId="{F8F229A7-A742-49F2-9C5F-8F5269B27FBB}">
      <dgm:prSet/>
      <dgm:spPr/>
      <dgm:t>
        <a:bodyPr/>
        <a:lstStyle/>
        <a:p>
          <a:endParaRPr lang="en-US"/>
        </a:p>
      </dgm:t>
    </dgm:pt>
    <dgm:pt modelId="{A3B4842C-A232-4C4F-9680-BE9C6FAFB820}">
      <dgm:prSet/>
      <dgm:spPr/>
      <dgm:t>
        <a:bodyPr/>
        <a:lstStyle/>
        <a:p>
          <a:endParaRPr lang="en-US" dirty="0">
            <a:latin typeface="Century Gothic" panose="020B0502020202020204" pitchFamily="34" charset="0"/>
          </a:endParaRPr>
        </a:p>
      </dgm:t>
    </dgm:pt>
    <dgm:pt modelId="{E7BDF285-8FDD-4AB3-8A55-38FC84C1BC2E}" type="parTrans" cxnId="{6FCA6B5E-20C9-494E-9835-6D3F18BD00E2}">
      <dgm:prSet/>
      <dgm:spPr/>
      <dgm:t>
        <a:bodyPr/>
        <a:lstStyle/>
        <a:p>
          <a:endParaRPr lang="en-US"/>
        </a:p>
      </dgm:t>
    </dgm:pt>
    <dgm:pt modelId="{C96AB7C3-4CA0-4B59-8617-9983E7400EC4}" type="sibTrans" cxnId="{6FCA6B5E-20C9-494E-9835-6D3F18BD00E2}">
      <dgm:prSet/>
      <dgm:spPr/>
      <dgm:t>
        <a:bodyPr/>
        <a:lstStyle/>
        <a:p>
          <a:endParaRPr lang="en-US"/>
        </a:p>
      </dgm:t>
    </dgm:pt>
    <dgm:pt modelId="{3DFEA0E5-5405-400F-A955-C0BC8FB6F678}" type="pres">
      <dgm:prSet presAssocID="{6478725D-85D6-4686-B67D-A79F93E12AAA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996310C3-76BD-4F7C-AFED-01C11534A295}" type="pres">
      <dgm:prSet presAssocID="{4C61CEB2-9698-4A3A-BE77-C968DACB9348}" presName="thickLine" presStyleLbl="alignNode1" presStyleIdx="0" presStyleCnt="2"/>
      <dgm:spPr/>
    </dgm:pt>
    <dgm:pt modelId="{479E04E3-0ADB-4DDC-9D69-F16B33C3FA68}" type="pres">
      <dgm:prSet presAssocID="{4C61CEB2-9698-4A3A-BE77-C968DACB9348}" presName="horz1" presStyleCnt="0"/>
      <dgm:spPr/>
    </dgm:pt>
    <dgm:pt modelId="{4AC62705-C4FF-43D7-B335-7F0134A8754A}" type="pres">
      <dgm:prSet presAssocID="{4C61CEB2-9698-4A3A-BE77-C968DACB9348}" presName="tx1" presStyleLbl="revTx" presStyleIdx="0" presStyleCnt="2"/>
      <dgm:spPr/>
      <dgm:t>
        <a:bodyPr/>
        <a:lstStyle/>
        <a:p>
          <a:endParaRPr lang="es-ES"/>
        </a:p>
      </dgm:t>
    </dgm:pt>
    <dgm:pt modelId="{EBDC6EA1-34B9-4CF1-9A74-37A579DB56AC}" type="pres">
      <dgm:prSet presAssocID="{4C61CEB2-9698-4A3A-BE77-C968DACB9348}" presName="vert1" presStyleCnt="0"/>
      <dgm:spPr/>
    </dgm:pt>
    <dgm:pt modelId="{A3ECD3DF-BB35-4FA0-A267-B62E74AE9E06}" type="pres">
      <dgm:prSet presAssocID="{A3B4842C-A232-4C4F-9680-BE9C6FAFB820}" presName="thickLine" presStyleLbl="alignNode1" presStyleIdx="1" presStyleCnt="2"/>
      <dgm:spPr/>
    </dgm:pt>
    <dgm:pt modelId="{52341D82-AC3D-4F43-8DC3-AE8F944DF03E}" type="pres">
      <dgm:prSet presAssocID="{A3B4842C-A232-4C4F-9680-BE9C6FAFB820}" presName="horz1" presStyleCnt="0"/>
      <dgm:spPr/>
    </dgm:pt>
    <dgm:pt modelId="{772C6EBA-FD1B-4092-8970-8F607E92213F}" type="pres">
      <dgm:prSet presAssocID="{A3B4842C-A232-4C4F-9680-BE9C6FAFB820}" presName="tx1" presStyleLbl="revTx" presStyleIdx="1" presStyleCnt="2"/>
      <dgm:spPr/>
      <dgm:t>
        <a:bodyPr/>
        <a:lstStyle/>
        <a:p>
          <a:endParaRPr lang="es-ES"/>
        </a:p>
      </dgm:t>
    </dgm:pt>
    <dgm:pt modelId="{97C82F30-904B-4A0B-B074-E1B7276BC9E0}" type="pres">
      <dgm:prSet presAssocID="{A3B4842C-A232-4C4F-9680-BE9C6FAFB820}" presName="vert1" presStyleCnt="0"/>
      <dgm:spPr/>
    </dgm:pt>
  </dgm:ptLst>
  <dgm:cxnLst>
    <dgm:cxn modelId="{6C1534F6-CC0C-419C-918C-38878E1FF382}" type="presOf" srcId="{4C61CEB2-9698-4A3A-BE77-C968DACB9348}" destId="{4AC62705-C4FF-43D7-B335-7F0134A8754A}" srcOrd="0" destOrd="0" presId="urn:microsoft.com/office/officeart/2008/layout/LinedList"/>
    <dgm:cxn modelId="{F8F229A7-A742-49F2-9C5F-8F5269B27FBB}" srcId="{6478725D-85D6-4686-B67D-A79F93E12AAA}" destId="{4C61CEB2-9698-4A3A-BE77-C968DACB9348}" srcOrd="0" destOrd="0" parTransId="{C6F949B3-FD3D-45E2-A354-1EEBAF5A9FDB}" sibTransId="{7CD505B4-A2BC-45D4-ADD5-D47781B898DF}"/>
    <dgm:cxn modelId="{6A81D551-156C-4684-ADB1-243E7AD9F0A1}" type="presOf" srcId="{A3B4842C-A232-4C4F-9680-BE9C6FAFB820}" destId="{772C6EBA-FD1B-4092-8970-8F607E92213F}" srcOrd="0" destOrd="0" presId="urn:microsoft.com/office/officeart/2008/layout/LinedList"/>
    <dgm:cxn modelId="{6FCA6B5E-20C9-494E-9835-6D3F18BD00E2}" srcId="{6478725D-85D6-4686-B67D-A79F93E12AAA}" destId="{A3B4842C-A232-4C4F-9680-BE9C6FAFB820}" srcOrd="1" destOrd="0" parTransId="{E7BDF285-8FDD-4AB3-8A55-38FC84C1BC2E}" sibTransId="{C96AB7C3-4CA0-4B59-8617-9983E7400EC4}"/>
    <dgm:cxn modelId="{C48B5064-93CB-47CF-901C-07F0DB335CE2}" type="presOf" srcId="{6478725D-85D6-4686-B67D-A79F93E12AAA}" destId="{3DFEA0E5-5405-400F-A955-C0BC8FB6F678}" srcOrd="0" destOrd="0" presId="urn:microsoft.com/office/officeart/2008/layout/LinedList"/>
    <dgm:cxn modelId="{ACBE3780-48BF-4212-9134-A7F3FC6DBF9D}" type="presParOf" srcId="{3DFEA0E5-5405-400F-A955-C0BC8FB6F678}" destId="{996310C3-76BD-4F7C-AFED-01C11534A295}" srcOrd="0" destOrd="0" presId="urn:microsoft.com/office/officeart/2008/layout/LinedList"/>
    <dgm:cxn modelId="{4BE40E4A-C59F-40BC-A066-E903832693BC}" type="presParOf" srcId="{3DFEA0E5-5405-400F-A955-C0BC8FB6F678}" destId="{479E04E3-0ADB-4DDC-9D69-F16B33C3FA68}" srcOrd="1" destOrd="0" presId="urn:microsoft.com/office/officeart/2008/layout/LinedList"/>
    <dgm:cxn modelId="{1CC4E09E-9422-4FBF-94FE-2738CCD18F81}" type="presParOf" srcId="{479E04E3-0ADB-4DDC-9D69-F16B33C3FA68}" destId="{4AC62705-C4FF-43D7-B335-7F0134A8754A}" srcOrd="0" destOrd="0" presId="urn:microsoft.com/office/officeart/2008/layout/LinedList"/>
    <dgm:cxn modelId="{C7B03730-51C2-49B8-8B78-8A13A604A5A2}" type="presParOf" srcId="{479E04E3-0ADB-4DDC-9D69-F16B33C3FA68}" destId="{EBDC6EA1-34B9-4CF1-9A74-37A579DB56AC}" srcOrd="1" destOrd="0" presId="urn:microsoft.com/office/officeart/2008/layout/LinedList"/>
    <dgm:cxn modelId="{6EF60ECE-B6E7-44CD-8C89-618CBC23B333}" type="presParOf" srcId="{3DFEA0E5-5405-400F-A955-C0BC8FB6F678}" destId="{A3ECD3DF-BB35-4FA0-A267-B62E74AE9E06}" srcOrd="2" destOrd="0" presId="urn:microsoft.com/office/officeart/2008/layout/LinedList"/>
    <dgm:cxn modelId="{EAF16F96-0277-4803-9C35-E2184F4B3FC6}" type="presParOf" srcId="{3DFEA0E5-5405-400F-A955-C0BC8FB6F678}" destId="{52341D82-AC3D-4F43-8DC3-AE8F944DF03E}" srcOrd="3" destOrd="0" presId="urn:microsoft.com/office/officeart/2008/layout/LinedList"/>
    <dgm:cxn modelId="{607D7A82-DEBD-49FC-9C6D-C673D1F3F87B}" type="presParOf" srcId="{52341D82-AC3D-4F43-8DC3-AE8F944DF03E}" destId="{772C6EBA-FD1B-4092-8970-8F607E92213F}" srcOrd="0" destOrd="0" presId="urn:microsoft.com/office/officeart/2008/layout/LinedList"/>
    <dgm:cxn modelId="{D9D4EFD0-D941-4510-892F-8ABE420A7995}" type="presParOf" srcId="{52341D82-AC3D-4F43-8DC3-AE8F944DF03E}" destId="{97C82F30-904B-4A0B-B074-E1B7276BC9E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6310C3-76BD-4F7C-AFED-01C11534A295}">
      <dsp:nvSpPr>
        <dsp:cNvPr id="0" name=""/>
        <dsp:cNvSpPr/>
      </dsp:nvSpPr>
      <dsp:spPr>
        <a:xfrm>
          <a:off x="0" y="0"/>
          <a:ext cx="517869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AC62705-C4FF-43D7-B335-7F0134A8754A}">
      <dsp:nvSpPr>
        <dsp:cNvPr id="0" name=""/>
        <dsp:cNvSpPr/>
      </dsp:nvSpPr>
      <dsp:spPr>
        <a:xfrm>
          <a:off x="0" y="0"/>
          <a:ext cx="5178690" cy="18931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600" kern="1200" dirty="0">
              <a:latin typeface="Century Gothic" panose="020B0502020202020204" pitchFamily="34" charset="0"/>
            </a:rPr>
            <a:t>Conoce nuestros paquetes </a:t>
          </a:r>
          <a:r>
            <a:rPr lang="es-MX" sz="3600" kern="1200" dirty="0" smtClean="0">
              <a:latin typeface="Century Gothic" panose="020B0502020202020204" pitchFamily="34" charset="0"/>
            </a:rPr>
            <a:t>a </a:t>
          </a:r>
          <a:r>
            <a:rPr lang="es-MX" sz="3600" kern="1200" dirty="0">
              <a:latin typeface="Century Gothic" panose="020B0502020202020204" pitchFamily="34" charset="0"/>
            </a:rPr>
            <a:t>través de  nuestro código QR.</a:t>
          </a:r>
          <a:endParaRPr lang="en-US" sz="3600" kern="1200" dirty="0">
            <a:latin typeface="Century Gothic" panose="020B0502020202020204" pitchFamily="34" charset="0"/>
          </a:endParaRPr>
        </a:p>
      </dsp:txBody>
      <dsp:txXfrm>
        <a:off x="0" y="0"/>
        <a:ext cx="5178690" cy="1893147"/>
      </dsp:txXfrm>
    </dsp:sp>
    <dsp:sp modelId="{A3ECD3DF-BB35-4FA0-A267-B62E74AE9E06}">
      <dsp:nvSpPr>
        <dsp:cNvPr id="0" name=""/>
        <dsp:cNvSpPr/>
      </dsp:nvSpPr>
      <dsp:spPr>
        <a:xfrm>
          <a:off x="0" y="1893147"/>
          <a:ext cx="517869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2C6EBA-FD1B-4092-8970-8F607E92213F}">
      <dsp:nvSpPr>
        <dsp:cNvPr id="0" name=""/>
        <dsp:cNvSpPr/>
      </dsp:nvSpPr>
      <dsp:spPr>
        <a:xfrm>
          <a:off x="0" y="1893147"/>
          <a:ext cx="5178690" cy="18931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 dirty="0">
            <a:latin typeface="Century Gothic" panose="020B0502020202020204" pitchFamily="34" charset="0"/>
          </a:endParaRPr>
        </a:p>
      </dsp:txBody>
      <dsp:txXfrm>
        <a:off x="0" y="1893147"/>
        <a:ext cx="5178690" cy="18931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s-MX"/>
          </a:p>
        </p:txBody>
      </p:sp>
      <p:sp>
        <p:nvSpPr>
          <p:cNvPr id="3553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s-MX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5800"/>
            <a:ext cx="45688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553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MX" noProof="0"/>
              <a:t>Click to edit Master text styles</a:t>
            </a:r>
          </a:p>
          <a:p>
            <a:pPr lvl="1"/>
            <a:r>
              <a:rPr lang="en-US" altLang="es-MX" noProof="0"/>
              <a:t>Second level</a:t>
            </a:r>
          </a:p>
          <a:p>
            <a:pPr lvl="2"/>
            <a:r>
              <a:rPr lang="en-US" altLang="es-MX" noProof="0"/>
              <a:t>Third level</a:t>
            </a:r>
          </a:p>
          <a:p>
            <a:pPr lvl="3"/>
            <a:r>
              <a:rPr lang="en-US" altLang="es-MX" noProof="0"/>
              <a:t>Fourth level</a:t>
            </a:r>
          </a:p>
          <a:p>
            <a:pPr lvl="4"/>
            <a:r>
              <a:rPr lang="en-US" altLang="es-MX" noProof="0"/>
              <a:t>Fifth level</a:t>
            </a:r>
          </a:p>
        </p:txBody>
      </p:sp>
      <p:sp>
        <p:nvSpPr>
          <p:cNvPr id="3553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s-MX"/>
          </a:p>
        </p:txBody>
      </p:sp>
      <p:sp>
        <p:nvSpPr>
          <p:cNvPr id="3553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009F0546-B583-49F9-9083-CE4A33EE71BD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62315112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DC26162-94C1-4CF5-BBBF-699544AEF2B3}" type="slidenum">
              <a:rPr lang="en-US" altLang="es-MX"/>
              <a:pPr/>
              <a:t>2</a:t>
            </a:fld>
            <a:endParaRPr lang="en-US" altLang="es-MX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s-MX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529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E50EFB8-9802-4015-8F34-DF2B8720DBDE}" type="slidenum">
              <a:rPr lang="en-US" altLang="es-MX"/>
              <a:pPr/>
              <a:t>3</a:t>
            </a:fld>
            <a:endParaRPr lang="en-US" altLang="es-MX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s-MX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013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9588" cy="238918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3625"/>
            <a:ext cx="6859588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s-MX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MX" altLang="es-MX"/>
              <a:t>Elaborado by Chef Ejecutivo Isidro Marcos</a:t>
            </a:r>
            <a:endParaRPr lang="ru-RU" altLang="es-MX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A82FDC-0B0A-443C-A57B-FCB3F5AD69DC}" type="slidenum">
              <a:rPr lang="ru-RU" altLang="es-MX"/>
              <a:pPr/>
              <a:t>‹Nº›</a:t>
            </a:fld>
            <a:endParaRPr lang="ru-RU" alt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s-MX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MX" altLang="es-MX"/>
              <a:t>Elaborado by Chef Ejecutivo Isidro Marcos</a:t>
            </a:r>
            <a:endParaRPr lang="ru-RU" altLang="es-MX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82686A-C671-4019-B26E-45224B6175E1}" type="slidenum">
              <a:rPr lang="ru-RU" altLang="es-MX"/>
              <a:pPr/>
              <a:t>‹Nº›</a:t>
            </a:fld>
            <a:endParaRPr lang="ru-RU" alt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018338" y="274638"/>
            <a:ext cx="1730375" cy="5853112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1825625" y="274638"/>
            <a:ext cx="5040313" cy="5853112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s-MX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MX" altLang="es-MX"/>
              <a:t>Elaborado by Chef Ejecutivo Isidro Marcos</a:t>
            </a:r>
            <a:endParaRPr lang="ru-RU" altLang="es-MX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F0D66A-2B0A-42DE-A67D-87CAF9710886}" type="slidenum">
              <a:rPr lang="ru-RU" altLang="es-MX"/>
              <a:pPr/>
              <a:t>‹Nº›</a:t>
            </a:fld>
            <a:endParaRPr lang="ru-RU" altLang="es-MX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8686267-2E3C-416A-AC2A-7BB45A778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199" y="1122623"/>
            <a:ext cx="6859191" cy="2388153"/>
          </a:xfrm>
        </p:spPr>
        <p:txBody>
          <a:bodyPr anchor="b"/>
          <a:lstStyle>
            <a:lvl1pPr algn="ctr">
              <a:defRPr sz="450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F24BCF9E-6A11-4442-A25B-7303E2C183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199" y="3602872"/>
            <a:ext cx="6859191" cy="1656145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46" indent="0" algn="ctr">
              <a:buNone/>
              <a:defRPr sz="1500"/>
            </a:lvl2pPr>
            <a:lvl3pPr marL="685891" indent="0" algn="ctr">
              <a:buNone/>
              <a:defRPr sz="1350"/>
            </a:lvl3pPr>
            <a:lvl4pPr marL="1028837" indent="0" algn="ctr">
              <a:buNone/>
              <a:defRPr sz="1200"/>
            </a:lvl4pPr>
            <a:lvl5pPr marL="1371783" indent="0" algn="ctr">
              <a:buNone/>
              <a:defRPr sz="1200"/>
            </a:lvl5pPr>
            <a:lvl6pPr marL="1714729" indent="0" algn="ctr">
              <a:buNone/>
              <a:defRPr sz="1200"/>
            </a:lvl6pPr>
            <a:lvl7pPr marL="2057674" indent="0" algn="ctr">
              <a:buNone/>
              <a:defRPr sz="1200"/>
            </a:lvl7pPr>
            <a:lvl8pPr marL="2400620" indent="0" algn="ctr">
              <a:buNone/>
              <a:defRPr sz="1200"/>
            </a:lvl8pPr>
            <a:lvl9pPr marL="2743566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F3191F1C-BBBF-409F-B087-77D446977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80DEBCC-0894-4C9F-9F70-C3FE873E6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MX" altLang="es-MX"/>
              <a:t>Elaborado by Chef Ejecutivo Isidro Marcos</a:t>
            </a:r>
            <a:endParaRPr lang="ru-RU" alt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D35BDB57-7F6F-4A90-9984-54DC63651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82FDC-0B0A-443C-A57B-FCB3F5AD69DC}" type="slidenum">
              <a:rPr lang="ru-RU" altLang="es-MX" smtClean="0"/>
              <a:pPr/>
              <a:t>‹Nº›</a:t>
            </a:fld>
            <a:endParaRPr lang="ru-RU" altLang="es-MX"/>
          </a:p>
        </p:txBody>
      </p:sp>
    </p:spTree>
    <p:extLst>
      <p:ext uri="{BB962C8B-B14F-4D97-AF65-F5344CB8AC3E}">
        <p14:creationId xmlns:p14="http://schemas.microsoft.com/office/powerpoint/2010/main" val="7995978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B162112-F9BF-4264-AF42-D82EC351A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0A252E9-3450-4C77-A1E2-8E8D318B53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26A114F-5B93-4091-BB9D-B34BFEAE8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0DCBA58-B245-4678-9B27-F720C7B45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MX" altLang="es-MX"/>
              <a:t>Elaborado by Chef Ejecutivo Isidro Marcos</a:t>
            </a:r>
            <a:endParaRPr lang="ru-RU" alt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682D7AC-881F-4A08-8F0C-1E905237D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5978-2341-4B10-AA1E-FCE5962A7001}" type="slidenum">
              <a:rPr lang="ru-RU" altLang="es-MX" smtClean="0"/>
              <a:pPr/>
              <a:t>‹Nº›</a:t>
            </a:fld>
            <a:endParaRPr lang="ru-RU" altLang="es-MX"/>
          </a:p>
        </p:txBody>
      </p:sp>
    </p:spTree>
    <p:extLst>
      <p:ext uri="{BB962C8B-B14F-4D97-AF65-F5344CB8AC3E}">
        <p14:creationId xmlns:p14="http://schemas.microsoft.com/office/powerpoint/2010/main" val="20584403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CE4A91C-1750-4ABF-BA43-BE9C6E90C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996" y="1710134"/>
            <a:ext cx="7888070" cy="2853398"/>
          </a:xfrm>
        </p:spPr>
        <p:txBody>
          <a:bodyPr anchor="b"/>
          <a:lstStyle>
            <a:lvl1pPr>
              <a:defRPr sz="450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E1ECEF83-119C-461F-BD4E-88A7F93A75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996" y="4590526"/>
            <a:ext cx="7888070" cy="1500534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4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91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83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72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6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6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6A03AB0F-1796-4422-B2D1-B62134622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5C6A62C-053F-4820-A228-D711D3BB7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MX" altLang="es-MX"/>
              <a:t>Elaborado by Chef Ejecutivo Isidro Marcos</a:t>
            </a:r>
            <a:endParaRPr lang="ru-RU" alt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AC2967D5-1FD6-4035-B740-F8849E788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E166E-58E2-493F-8AE7-020878C48A04}" type="slidenum">
              <a:rPr lang="ru-RU" altLang="es-MX" smtClean="0"/>
              <a:pPr/>
              <a:t>‹Nº›</a:t>
            </a:fld>
            <a:endParaRPr lang="ru-RU" altLang="es-MX"/>
          </a:p>
        </p:txBody>
      </p:sp>
    </p:spTree>
    <p:extLst>
      <p:ext uri="{BB962C8B-B14F-4D97-AF65-F5344CB8AC3E}">
        <p14:creationId xmlns:p14="http://schemas.microsoft.com/office/powerpoint/2010/main" val="998232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299E56C-9C81-4259-BF47-BA75B44FB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43773C4-F723-4DC1-BA86-53EE399EC8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759" y="1826048"/>
            <a:ext cx="3886875" cy="435234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ABF2F2A6-3745-4FD8-B878-A0C57AB4C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954" y="1826048"/>
            <a:ext cx="3886875" cy="435234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AD98A5EE-8346-4062-BCEE-6355B2F5D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3748660E-A1DB-4DA0-B8D5-C8B6B70ED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MX" altLang="es-MX"/>
              <a:t>Elaborado by Chef Ejecutivo Isidro Marcos</a:t>
            </a:r>
            <a:endParaRPr lang="ru-RU" alt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F7A52F0A-86E0-4E43-B4D1-CE71671C4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6C056-B56A-466D-88BB-6720B8095D40}" type="slidenum">
              <a:rPr lang="ru-RU" altLang="es-MX" smtClean="0"/>
              <a:pPr/>
              <a:t>‹Nº›</a:t>
            </a:fld>
            <a:endParaRPr lang="ru-RU" altLang="es-MX"/>
          </a:p>
        </p:txBody>
      </p:sp>
    </p:spTree>
    <p:extLst>
      <p:ext uri="{BB962C8B-B14F-4D97-AF65-F5344CB8AC3E}">
        <p14:creationId xmlns:p14="http://schemas.microsoft.com/office/powerpoint/2010/main" val="18485860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B9B6899-4C02-4D31-9F57-73E126FAA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50" y="365210"/>
            <a:ext cx="7888070" cy="132587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4B6697FD-D101-48A8-999B-141CE5E9E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951" y="1681552"/>
            <a:ext cx="3869012" cy="82410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46" indent="0">
              <a:buNone/>
              <a:defRPr sz="1500" b="1"/>
            </a:lvl2pPr>
            <a:lvl3pPr marL="685891" indent="0">
              <a:buNone/>
              <a:defRPr sz="1350" b="1"/>
            </a:lvl3pPr>
            <a:lvl4pPr marL="1028837" indent="0">
              <a:buNone/>
              <a:defRPr sz="1200" b="1"/>
            </a:lvl4pPr>
            <a:lvl5pPr marL="1371783" indent="0">
              <a:buNone/>
              <a:defRPr sz="1200" b="1"/>
            </a:lvl5pPr>
            <a:lvl6pPr marL="1714729" indent="0">
              <a:buNone/>
              <a:defRPr sz="1200" b="1"/>
            </a:lvl6pPr>
            <a:lvl7pPr marL="2057674" indent="0">
              <a:buNone/>
              <a:defRPr sz="1200" b="1"/>
            </a:lvl7pPr>
            <a:lvl8pPr marL="2400620" indent="0">
              <a:buNone/>
              <a:defRPr sz="1200" b="1"/>
            </a:lvl8pPr>
            <a:lvl9pPr marL="2743566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9753FADA-AA03-4E84-8C5F-1F843E4D1D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951" y="2505655"/>
            <a:ext cx="3869012" cy="368544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4FBA0B94-DECC-4CAE-86AE-41B9DDFB89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954" y="1681552"/>
            <a:ext cx="3888066" cy="82410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46" indent="0">
              <a:buNone/>
              <a:defRPr sz="1500" b="1"/>
            </a:lvl2pPr>
            <a:lvl3pPr marL="685891" indent="0">
              <a:buNone/>
              <a:defRPr sz="1350" b="1"/>
            </a:lvl3pPr>
            <a:lvl4pPr marL="1028837" indent="0">
              <a:buNone/>
              <a:defRPr sz="1200" b="1"/>
            </a:lvl4pPr>
            <a:lvl5pPr marL="1371783" indent="0">
              <a:buNone/>
              <a:defRPr sz="1200" b="1"/>
            </a:lvl5pPr>
            <a:lvl6pPr marL="1714729" indent="0">
              <a:buNone/>
              <a:defRPr sz="1200" b="1"/>
            </a:lvl6pPr>
            <a:lvl7pPr marL="2057674" indent="0">
              <a:buNone/>
              <a:defRPr sz="1200" b="1"/>
            </a:lvl7pPr>
            <a:lvl8pPr marL="2400620" indent="0">
              <a:buNone/>
              <a:defRPr sz="1200" b="1"/>
            </a:lvl8pPr>
            <a:lvl9pPr marL="2743566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E0B4184A-360F-43D5-B179-3E366A9440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954" y="2505655"/>
            <a:ext cx="3888066" cy="368544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0FD1DAAE-1264-45B8-B221-B92740280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E2B148F7-005D-476E-8181-63A3E0A17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MX" altLang="es-MX"/>
              <a:t>Elaborado by Chef Ejecutivo Isidro Marcos</a:t>
            </a:r>
            <a:endParaRPr lang="ru-RU" alt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06CDEC25-FEDF-48F4-8E62-32D5F2B37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BF5FF-50BB-4E0B-B50B-8E2B75423224}" type="slidenum">
              <a:rPr lang="ru-RU" altLang="es-MX" smtClean="0"/>
              <a:pPr/>
              <a:t>‹Nº›</a:t>
            </a:fld>
            <a:endParaRPr lang="ru-RU" altLang="es-MX"/>
          </a:p>
        </p:txBody>
      </p:sp>
    </p:spTree>
    <p:extLst>
      <p:ext uri="{BB962C8B-B14F-4D97-AF65-F5344CB8AC3E}">
        <p14:creationId xmlns:p14="http://schemas.microsoft.com/office/powerpoint/2010/main" val="10557728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B48D46E-7CB2-4D32-9101-2708BF91E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85A63F83-A14B-439F-9A25-5BE6C3AC7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C421123E-4636-40EB-A2BB-08B797381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MX" altLang="es-MX"/>
              <a:t>Elaborado by Chef Ejecutivo Isidro Marcos</a:t>
            </a:r>
            <a:endParaRPr lang="ru-RU" alt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F1A69FA3-E255-4509-80C5-EEDA0CD29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3D753-B46A-46EA-839B-72626AFB2010}" type="slidenum">
              <a:rPr lang="ru-RU" altLang="es-MX" smtClean="0"/>
              <a:pPr/>
              <a:t>‹Nº›</a:t>
            </a:fld>
            <a:endParaRPr lang="ru-RU" altLang="es-MX"/>
          </a:p>
        </p:txBody>
      </p:sp>
    </p:spTree>
    <p:extLst>
      <p:ext uri="{BB962C8B-B14F-4D97-AF65-F5344CB8AC3E}">
        <p14:creationId xmlns:p14="http://schemas.microsoft.com/office/powerpoint/2010/main" val="37969551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7AB045D9-996A-466C-9C24-DA382E57E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3AD56574-D6B7-415B-935B-DFDBA86F9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MX" altLang="es-MX"/>
              <a:t>Elaborado by Chef Ejecutivo Isidro Marcos</a:t>
            </a:r>
            <a:endParaRPr lang="ru-RU" alt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973F8674-C42B-456A-A40C-E018FDEFC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B6F7B-6282-4DE7-900A-764FBCCC3297}" type="slidenum">
              <a:rPr lang="ru-RU" altLang="es-MX" smtClean="0"/>
              <a:pPr/>
              <a:t>‹Nº›</a:t>
            </a:fld>
            <a:endParaRPr lang="ru-RU" altLang="es-MX"/>
          </a:p>
        </p:txBody>
      </p:sp>
    </p:spTree>
    <p:extLst>
      <p:ext uri="{BB962C8B-B14F-4D97-AF65-F5344CB8AC3E}">
        <p14:creationId xmlns:p14="http://schemas.microsoft.com/office/powerpoint/2010/main" val="5345978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D1168C2-AF8D-491F-BD2D-E94F07E6F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51" y="457306"/>
            <a:ext cx="2949690" cy="160057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6C4B014A-FBEA-45F7-8D42-DE10779398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8066" y="987654"/>
            <a:ext cx="4629954" cy="48747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565BEB68-D027-4868-94F6-12FD67DB34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951" y="2057876"/>
            <a:ext cx="2949690" cy="3812471"/>
          </a:xfrm>
        </p:spPr>
        <p:txBody>
          <a:bodyPr/>
          <a:lstStyle>
            <a:lvl1pPr marL="0" indent="0">
              <a:buNone/>
              <a:defRPr sz="1200"/>
            </a:lvl1pPr>
            <a:lvl2pPr marL="342946" indent="0">
              <a:buNone/>
              <a:defRPr sz="1050"/>
            </a:lvl2pPr>
            <a:lvl3pPr marL="685891" indent="0">
              <a:buNone/>
              <a:defRPr sz="900"/>
            </a:lvl3pPr>
            <a:lvl4pPr marL="1028837" indent="0">
              <a:buNone/>
              <a:defRPr sz="750"/>
            </a:lvl4pPr>
            <a:lvl5pPr marL="1371783" indent="0">
              <a:buNone/>
              <a:defRPr sz="750"/>
            </a:lvl5pPr>
            <a:lvl6pPr marL="1714729" indent="0">
              <a:buNone/>
              <a:defRPr sz="750"/>
            </a:lvl6pPr>
            <a:lvl7pPr marL="2057674" indent="0">
              <a:buNone/>
              <a:defRPr sz="750"/>
            </a:lvl7pPr>
            <a:lvl8pPr marL="2400620" indent="0">
              <a:buNone/>
              <a:defRPr sz="750"/>
            </a:lvl8pPr>
            <a:lvl9pPr marL="2743566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21D2B45C-26D4-44B5-80C5-2480C1005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F1D3EC0A-C783-45CC-BC30-688C84B04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MX" altLang="es-MX"/>
              <a:t>Elaborado by Chef Ejecutivo Isidro Marcos</a:t>
            </a:r>
            <a:endParaRPr lang="ru-RU" alt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48B2D476-BCAE-4B23-A0FC-3A927C2E6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467A9-0F98-431C-A3EC-2C634BD1D3C6}" type="slidenum">
              <a:rPr lang="ru-RU" altLang="es-MX" smtClean="0"/>
              <a:pPr/>
              <a:t>‹Nº›</a:t>
            </a:fld>
            <a:endParaRPr lang="ru-RU" altLang="es-MX"/>
          </a:p>
        </p:txBody>
      </p:sp>
    </p:spTree>
    <p:extLst>
      <p:ext uri="{BB962C8B-B14F-4D97-AF65-F5344CB8AC3E}">
        <p14:creationId xmlns:p14="http://schemas.microsoft.com/office/powerpoint/2010/main" val="749901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s-MX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MX" altLang="es-MX"/>
              <a:t>Elaborado by Chef Ejecutivo Isidro Marcos</a:t>
            </a:r>
            <a:endParaRPr lang="ru-RU" altLang="es-MX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E95978-2341-4B10-AA1E-FCE5962A7001}" type="slidenum">
              <a:rPr lang="ru-RU" altLang="es-MX"/>
              <a:pPr/>
              <a:t>‹Nº›</a:t>
            </a:fld>
            <a:endParaRPr lang="ru-RU" altLang="es-MX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B41A27A-3032-4092-B1B4-EC1F8C3D4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51" y="457306"/>
            <a:ext cx="2949690" cy="160057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EF13CD9A-6AF7-4A7A-A814-44AD05A9FE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8066" y="987654"/>
            <a:ext cx="4629954" cy="4874754"/>
          </a:xfrm>
        </p:spPr>
        <p:txBody>
          <a:bodyPr/>
          <a:lstStyle>
            <a:lvl1pPr marL="0" indent="0">
              <a:buNone/>
              <a:defRPr sz="2400"/>
            </a:lvl1pPr>
            <a:lvl2pPr marL="342946" indent="0">
              <a:buNone/>
              <a:defRPr sz="2100"/>
            </a:lvl2pPr>
            <a:lvl3pPr marL="685891" indent="0">
              <a:buNone/>
              <a:defRPr sz="1800"/>
            </a:lvl3pPr>
            <a:lvl4pPr marL="1028837" indent="0">
              <a:buNone/>
              <a:defRPr sz="1500"/>
            </a:lvl4pPr>
            <a:lvl5pPr marL="1371783" indent="0">
              <a:buNone/>
              <a:defRPr sz="1500"/>
            </a:lvl5pPr>
            <a:lvl6pPr marL="1714729" indent="0">
              <a:buNone/>
              <a:defRPr sz="1500"/>
            </a:lvl6pPr>
            <a:lvl7pPr marL="2057674" indent="0">
              <a:buNone/>
              <a:defRPr sz="1500"/>
            </a:lvl7pPr>
            <a:lvl8pPr marL="2400620" indent="0">
              <a:buNone/>
              <a:defRPr sz="1500"/>
            </a:lvl8pPr>
            <a:lvl9pPr marL="2743566" indent="0">
              <a:buNone/>
              <a:defRPr sz="15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F686A829-1F1B-4B7E-92C8-377649FBCA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951" y="2057876"/>
            <a:ext cx="2949690" cy="3812471"/>
          </a:xfrm>
        </p:spPr>
        <p:txBody>
          <a:bodyPr/>
          <a:lstStyle>
            <a:lvl1pPr marL="0" indent="0">
              <a:buNone/>
              <a:defRPr sz="1200"/>
            </a:lvl1pPr>
            <a:lvl2pPr marL="342946" indent="0">
              <a:buNone/>
              <a:defRPr sz="1050"/>
            </a:lvl2pPr>
            <a:lvl3pPr marL="685891" indent="0">
              <a:buNone/>
              <a:defRPr sz="900"/>
            </a:lvl3pPr>
            <a:lvl4pPr marL="1028837" indent="0">
              <a:buNone/>
              <a:defRPr sz="750"/>
            </a:lvl4pPr>
            <a:lvl5pPr marL="1371783" indent="0">
              <a:buNone/>
              <a:defRPr sz="750"/>
            </a:lvl5pPr>
            <a:lvl6pPr marL="1714729" indent="0">
              <a:buNone/>
              <a:defRPr sz="750"/>
            </a:lvl6pPr>
            <a:lvl7pPr marL="2057674" indent="0">
              <a:buNone/>
              <a:defRPr sz="750"/>
            </a:lvl7pPr>
            <a:lvl8pPr marL="2400620" indent="0">
              <a:buNone/>
              <a:defRPr sz="750"/>
            </a:lvl8pPr>
            <a:lvl9pPr marL="2743566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4CCE3E39-672D-4251-BDFE-0B45D4CE9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D0B84432-80C7-4D47-9427-D2A34234D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MX" altLang="es-MX"/>
              <a:t>Elaborado by Chef Ejecutivo Isidro Marcos</a:t>
            </a:r>
            <a:endParaRPr lang="ru-RU" alt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4791FF89-EA37-4511-8555-EF131221B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66C3-0351-4E9D-9F22-9460D9FBBF9A}" type="slidenum">
              <a:rPr lang="ru-RU" altLang="es-MX" smtClean="0"/>
              <a:pPr/>
              <a:t>‹Nº›</a:t>
            </a:fld>
            <a:endParaRPr lang="ru-RU" altLang="es-MX"/>
          </a:p>
        </p:txBody>
      </p:sp>
    </p:spTree>
    <p:extLst>
      <p:ext uri="{BB962C8B-B14F-4D97-AF65-F5344CB8AC3E}">
        <p14:creationId xmlns:p14="http://schemas.microsoft.com/office/powerpoint/2010/main" val="36960715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B998A05-A8CD-4FE5-AE34-EAB377D87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B67D22B7-B048-40A3-9EB4-3CA2DBE88F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9C811DC-1703-4F5C-A94D-95FF29961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E9FF40AB-1F75-47C1-B517-85FBF4412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MX" altLang="es-MX"/>
              <a:t>Elaborado by Chef Ejecutivo Isidro Marcos</a:t>
            </a:r>
            <a:endParaRPr lang="ru-RU" alt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55E7518-B1A9-49F6-9BD2-2F3EA2B03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2686A-C671-4019-B26E-45224B6175E1}" type="slidenum">
              <a:rPr lang="ru-RU" altLang="es-MX" smtClean="0"/>
              <a:pPr/>
              <a:t>‹Nº›</a:t>
            </a:fld>
            <a:endParaRPr lang="ru-RU" altLang="es-MX"/>
          </a:p>
        </p:txBody>
      </p:sp>
    </p:spTree>
    <p:extLst>
      <p:ext uri="{BB962C8B-B14F-4D97-AF65-F5344CB8AC3E}">
        <p14:creationId xmlns:p14="http://schemas.microsoft.com/office/powerpoint/2010/main" val="18377410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EC049CB7-8B91-4AB5-980E-7ACBFC399F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4812" y="365209"/>
            <a:ext cx="1972017" cy="581318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E158EC67-A4E1-496A-A694-896A2FB700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759" y="365209"/>
            <a:ext cx="5801732" cy="581318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9D1B421-4797-46DF-9BC3-020942496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E717EB6-1178-4818-AD31-98AEE44E0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MX" altLang="es-MX"/>
              <a:t>Elaborado by Chef Ejecutivo Isidro Marcos</a:t>
            </a:r>
            <a:endParaRPr lang="ru-RU" alt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3F492F8-3E14-4271-804A-15F606246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0D66A-2B0A-42DE-A67D-87CAF9710886}" type="slidenum">
              <a:rPr lang="ru-RU" altLang="es-MX" smtClean="0"/>
              <a:pPr/>
              <a:t>‹Nº›</a:t>
            </a:fld>
            <a:endParaRPr lang="ru-RU" altLang="es-MX"/>
          </a:p>
        </p:txBody>
      </p:sp>
    </p:spTree>
    <p:extLst>
      <p:ext uri="{BB962C8B-B14F-4D97-AF65-F5344CB8AC3E}">
        <p14:creationId xmlns:p14="http://schemas.microsoft.com/office/powerpoint/2010/main" val="1997038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8287" cy="285432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91050"/>
            <a:ext cx="7888287" cy="150018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s-MX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MX" altLang="es-MX"/>
              <a:t>Elaborado by Chef Ejecutivo Isidro Marcos</a:t>
            </a:r>
            <a:endParaRPr lang="ru-RU" altLang="es-MX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5E166E-58E2-493F-8AE7-020878C48A04}" type="slidenum">
              <a:rPr lang="ru-RU" altLang="es-MX"/>
              <a:pPr/>
              <a:t>‹Nº›</a:t>
            </a:fld>
            <a:endParaRPr lang="ru-RU" alt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825625" y="1600200"/>
            <a:ext cx="3384550" cy="452755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362575" y="1600200"/>
            <a:ext cx="3386138" cy="452755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s-MX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MX" altLang="es-MX"/>
              <a:t>Elaborado by Chef Ejecutivo Isidro Marcos</a:t>
            </a:r>
            <a:endParaRPr lang="ru-RU" altLang="es-MX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66C056-B56A-466D-88BB-6720B8095D40}" type="slidenum">
              <a:rPr lang="ru-RU" altLang="es-MX"/>
              <a:pPr/>
              <a:t>‹Nº›</a:t>
            </a:fld>
            <a:endParaRPr lang="ru-RU" alt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8287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6175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30738" y="1681163"/>
            <a:ext cx="388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30738" y="2505075"/>
            <a:ext cx="3887787" cy="3686175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s-MX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MX" altLang="es-MX"/>
              <a:t>Elaborado by Chef Ejecutivo Isidro Marcos</a:t>
            </a:r>
            <a:endParaRPr lang="ru-RU" altLang="es-MX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CBF5FF-50BB-4E0B-B50B-8E2B75423224}" type="slidenum">
              <a:rPr lang="ru-RU" altLang="es-MX"/>
              <a:pPr/>
              <a:t>‹Nº›</a:t>
            </a:fld>
            <a:endParaRPr lang="ru-RU" alt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s-MX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MX" altLang="es-MX"/>
              <a:t>Elaborado by Chef Ejecutivo Isidro Marcos</a:t>
            </a:r>
            <a:endParaRPr lang="ru-RU" altLang="es-MX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E3D753-B46A-46EA-839B-72626AFB2010}" type="slidenum">
              <a:rPr lang="ru-RU" altLang="es-MX"/>
              <a:pPr/>
              <a:t>‹Nº›</a:t>
            </a:fld>
            <a:endParaRPr lang="ru-RU" alt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s-MX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MX" altLang="es-MX"/>
              <a:t>Elaborado by Chef Ejecutivo Isidro Marcos</a:t>
            </a:r>
            <a:endParaRPr lang="ru-RU" altLang="es-MX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9B6F7B-6282-4DE7-900A-764FBCCC3297}" type="slidenum">
              <a:rPr lang="ru-RU" altLang="es-MX"/>
              <a:pPr/>
              <a:t>‹Nº›</a:t>
            </a:fld>
            <a:endParaRPr lang="ru-RU" alt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30737" cy="48752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s-MX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MX" altLang="es-MX"/>
              <a:t>Elaborado by Chef Ejecutivo Isidro Marcos</a:t>
            </a:r>
            <a:endParaRPr lang="ru-RU" altLang="es-MX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B467A9-0F98-431C-A3EC-2C634BD1D3C6}" type="slidenum">
              <a:rPr lang="ru-RU" altLang="es-MX"/>
              <a:pPr/>
              <a:t>‹Nº›</a:t>
            </a:fld>
            <a:endParaRPr lang="ru-RU" alt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30737" cy="487521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s-MX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MX" altLang="es-MX"/>
              <a:t>Elaborado by Chef Ejecutivo Isidro Marcos</a:t>
            </a:r>
            <a:endParaRPr lang="ru-RU" altLang="es-MX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D066C3-0351-4E9D-9F22-9460D9FBBF9A}" type="slidenum">
              <a:rPr lang="ru-RU" altLang="es-MX"/>
              <a:pPr/>
              <a:t>‹Nº›</a:t>
            </a:fld>
            <a:endParaRPr lang="ru-RU" alt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35150" y="274638"/>
            <a:ext cx="69135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3" tIns="45722" rIns="91443" bIns="4572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s-MX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5625" y="1600200"/>
            <a:ext cx="6923088" cy="452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3" tIns="45722" rIns="91443" bIns="4572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s-MX"/>
              <a:t>Click to edit Master text styles</a:t>
            </a:r>
          </a:p>
          <a:p>
            <a:pPr lvl="1"/>
            <a:r>
              <a:rPr lang="ru-RU" altLang="es-MX"/>
              <a:t>Second level</a:t>
            </a:r>
          </a:p>
          <a:p>
            <a:pPr lvl="2"/>
            <a:r>
              <a:rPr lang="ru-RU" altLang="es-MX"/>
              <a:t>Third level</a:t>
            </a:r>
          </a:p>
          <a:p>
            <a:pPr lvl="3"/>
            <a:r>
              <a:rPr lang="ru-RU" altLang="es-MX"/>
              <a:t>Fourth level</a:t>
            </a:r>
          </a:p>
          <a:p>
            <a:pPr lvl="4"/>
            <a:r>
              <a:rPr lang="ru-RU" altLang="es-MX"/>
              <a:t>Fifth level</a:t>
            </a:r>
          </a:p>
        </p:txBody>
      </p:sp>
      <p:sp>
        <p:nvSpPr>
          <p:cNvPr id="3594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3" tIns="45722" rIns="91443" bIns="4572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es-MX"/>
          </a:p>
        </p:txBody>
      </p:sp>
      <p:sp>
        <p:nvSpPr>
          <p:cNvPr id="3594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7188" cy="47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3" tIns="45722" rIns="91443" bIns="45722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dirty="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s-MX" altLang="es-MX"/>
              <a:t>Elaborado by Chef Ejecutivo Isidro Marcos</a:t>
            </a:r>
            <a:endParaRPr lang="ru-RU" altLang="es-MX"/>
          </a:p>
        </p:txBody>
      </p:sp>
      <p:sp>
        <p:nvSpPr>
          <p:cNvPr id="3594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4788" y="6245225"/>
            <a:ext cx="2133600" cy="47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3" tIns="45722" rIns="91443" bIns="4572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BE86C2B4-8F70-439E-981B-4617B3E4897C}" type="slidenum">
              <a:rPr lang="ru-RU" altLang="es-MX"/>
              <a:pPr/>
              <a:t>‹Nº›</a:t>
            </a:fld>
            <a:endParaRPr lang="ru-RU" alt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6666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666666"/>
          </a:solidFill>
          <a:latin typeface="Futura LT Book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666666"/>
          </a:solidFill>
          <a:latin typeface="Futura LT Book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666666"/>
          </a:solidFill>
          <a:latin typeface="Futura LT Book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666666"/>
          </a:solidFill>
          <a:latin typeface="Futura LT Book" pitchFamily="2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666666"/>
          </a:solidFill>
          <a:latin typeface="Futura LT Book" pitchFamily="2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666666"/>
          </a:solidFill>
          <a:latin typeface="Futura LT Book" pitchFamily="2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666666"/>
          </a:solidFill>
          <a:latin typeface="Futura LT Book" pitchFamily="2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666666"/>
          </a:solidFill>
          <a:latin typeface="Futura LT Book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 kern="1200">
          <a:solidFill>
            <a:srgbClr val="6666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rgbClr val="666666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 kern="1200">
          <a:solidFill>
            <a:srgbClr val="666666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rgbClr val="666666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rgbClr val="66666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219E722C-022A-4AE8-9D80-6BC070789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759" y="365210"/>
            <a:ext cx="7888070" cy="1325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1901C3F4-6F56-4B17-8A29-47A658F58C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759" y="1826048"/>
            <a:ext cx="7888070" cy="43523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BC2C9E6-406A-41A6-B49F-929C5947DE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759" y="6357822"/>
            <a:ext cx="2057757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9132D1C-0135-4085-9830-BA4411AD5A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9476" y="6357822"/>
            <a:ext cx="3086636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s-MX" altLang="es-MX"/>
              <a:t>Elaborado by Chef Ejecutivo Isidro Marcos</a:t>
            </a:r>
            <a:endParaRPr lang="ru-RU" alt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9C59E130-286E-4ACC-BFC0-B964D664C0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9072" y="6357822"/>
            <a:ext cx="2057757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6C2B4-8F70-439E-981B-4617B3E4897C}" type="slidenum">
              <a:rPr lang="ru-RU" altLang="es-MX" smtClean="0"/>
              <a:pPr/>
              <a:t>‹Nº›</a:t>
            </a:fld>
            <a:endParaRPr lang="ru-RU" altLang="es-MX"/>
          </a:p>
        </p:txBody>
      </p:sp>
    </p:spTree>
    <p:extLst>
      <p:ext uri="{BB962C8B-B14F-4D97-AF65-F5344CB8AC3E}">
        <p14:creationId xmlns:p14="http://schemas.microsoft.com/office/powerpoint/2010/main" val="1953596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hf sldNum="0" hdr="0" dt="0"/>
  <p:txStyles>
    <p:titleStyle>
      <a:lvl1pPr algn="l" defTabSz="685891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73" indent="-171473" algn="l" defTabSz="685891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419" indent="-171473" algn="l" defTabSz="68589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364" indent="-171473" algn="l" defTabSz="68589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310" indent="-171473" algn="l" defTabSz="68589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256" indent="-171473" algn="l" defTabSz="68589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6201" indent="-171473" algn="l" defTabSz="68589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9147" indent="-171473" algn="l" defTabSz="68589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093" indent="-171473" algn="l" defTabSz="68589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039" indent="-171473" algn="l" defTabSz="68589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68589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46" algn="l" defTabSz="68589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91" algn="l" defTabSz="68589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837" algn="l" defTabSz="68589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783" algn="l" defTabSz="68589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729" algn="l" defTabSz="68589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674" algn="l" defTabSz="68589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620" algn="l" defTabSz="68589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566" algn="l" defTabSz="68589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569318" y="484744"/>
            <a:ext cx="5066042" cy="784159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s-MX" dirty="0" smtClean="0">
                <a:solidFill>
                  <a:schemeClr val="accent2">
                    <a:lumMod val="75000"/>
                  </a:schemeClr>
                </a:solidFill>
                <a:latin typeface="Biome" panose="020B0503030204020804" pitchFamily="34" charset="0"/>
                <a:cs typeface="Biome" panose="020B0503030204020804" pitchFamily="34" charset="0"/>
              </a:rPr>
              <a:t>DESAYUNOS</a:t>
            </a:r>
            <a:r>
              <a:rPr lang="en-US" altLang="es-MX" dirty="0" smtClean="0">
                <a:solidFill>
                  <a:schemeClr val="accent2">
                    <a:lumMod val="75000"/>
                  </a:schemeClr>
                </a:solidFill>
                <a:latin typeface="Biome" panose="020B0503030204020804" pitchFamily="34" charset="0"/>
                <a:cs typeface="Biome" panose="020B0503030204020804" pitchFamily="34" charset="0"/>
              </a:rPr>
              <a:t> </a:t>
            </a:r>
            <a:r>
              <a:rPr lang="en-US" altLang="es-MX" dirty="0">
                <a:solidFill>
                  <a:schemeClr val="accent2">
                    <a:lumMod val="75000"/>
                  </a:schemeClr>
                </a:solidFill>
                <a:latin typeface="Biome" panose="020B0503030204020804" pitchFamily="34" charset="0"/>
                <a:cs typeface="Biome" panose="020B0503030204020804" pitchFamily="34" charset="0"/>
              </a:rPr>
              <a:t>FOODSOL</a:t>
            </a:r>
          </a:p>
        </p:txBody>
      </p:sp>
      <p:sp>
        <p:nvSpPr>
          <p:cNvPr id="202" name="Rectangle 201">
            <a:extLst>
              <a:ext uri="{FF2B5EF4-FFF2-40B4-BE49-F238E27FC236}">
                <a16:creationId xmlns:a16="http://schemas.microsoft.com/office/drawing/2014/main" xmlns="" id="{F88DA1F7-243F-4238-B2E5-D9BC0A53C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3044838" cy="6859587"/>
          </a:xfrm>
          <a:prstGeom prst="rect">
            <a:avLst/>
          </a:prstGeom>
          <a:solidFill>
            <a:srgbClr val="C19E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Rounded Rectangle 9">
            <a:extLst>
              <a:ext uri="{FF2B5EF4-FFF2-40B4-BE49-F238E27FC236}">
                <a16:creationId xmlns:a16="http://schemas.microsoft.com/office/drawing/2014/main" xmlns="" id="{A7FC5E3B-10AB-47E5-A8FC-14E8B42CE5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63537" y="484744"/>
            <a:ext cx="2349272" cy="57405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5 Imagen" descr="CHEFSIT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3608" y="484744"/>
            <a:ext cx="1873629" cy="2357574"/>
          </a:xfrm>
          <a:prstGeom prst="rect">
            <a:avLst/>
          </a:prstGeom>
        </p:spPr>
      </p:pic>
      <p:pic>
        <p:nvPicPr>
          <p:cNvPr id="9220" name="Picture 5" descr="WhatsApp permitirá añadir contactos escaneando un código QR"/>
          <p:cNvPicPr>
            <a:picLocks noChangeAspect="1" noChangeArrowheads="1"/>
          </p:cNvPicPr>
          <p:nvPr/>
        </p:nvPicPr>
        <p:blipFill rotWithShape="1">
          <a:blip r:embed="rId3" cstate="print"/>
          <a:srcRect l="21849" t="11079" r="22128" b="7101"/>
          <a:stretch/>
        </p:blipFill>
        <p:spPr bwMode="auto">
          <a:xfrm>
            <a:off x="577886" y="2842318"/>
            <a:ext cx="1889066" cy="1972632"/>
          </a:xfrm>
          <a:prstGeom prst="rect">
            <a:avLst/>
          </a:prstGeom>
          <a:noFill/>
        </p:spPr>
      </p:pic>
      <p:pic>
        <p:nvPicPr>
          <p:cNvPr id="7" name="Marcador de contenido 4" descr="Logotipo, nombre de la empresa&#10;&#10;Descripción generada automáticamente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608" y="5327385"/>
            <a:ext cx="1889066" cy="575350"/>
          </a:xfrm>
          <a:prstGeom prst="rect">
            <a:avLst/>
          </a:prstGeom>
          <a:effectLst/>
        </p:spPr>
      </p:pic>
      <p:graphicFrame>
        <p:nvGraphicFramePr>
          <p:cNvPr id="364549" name="Rectangle 3">
            <a:extLst>
              <a:ext uri="{FF2B5EF4-FFF2-40B4-BE49-F238E27FC236}">
                <a16:creationId xmlns:a16="http://schemas.microsoft.com/office/drawing/2014/main" xmlns="" id="{9739F995-7BC2-49F6-8ED5-8268F6DDD2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7687263"/>
              </p:ext>
            </p:extLst>
          </p:nvPr>
        </p:nvGraphicFramePr>
        <p:xfrm>
          <a:off x="3476026" y="1461853"/>
          <a:ext cx="5178690" cy="37862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8" name="CuadroTexto 27">
            <a:extLst>
              <a:ext uri="{FF2B5EF4-FFF2-40B4-BE49-F238E27FC236}">
                <a16:creationId xmlns:a16="http://schemas.microsoft.com/office/drawing/2014/main" xmlns="" id="{226BAA94-5E64-46AA-A4A0-A34F1D3D596E}"/>
              </a:ext>
            </a:extLst>
          </p:cNvPr>
          <p:cNvSpPr txBox="1"/>
          <p:nvPr/>
        </p:nvSpPr>
        <p:spPr>
          <a:xfrm>
            <a:off x="5726368" y="5142719"/>
            <a:ext cx="25936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 smtClean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Del horno a tu plato</a:t>
            </a:r>
            <a:endParaRPr lang="es-MX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xmlns="" id="{071D7149-6F0E-4A97-85AD-6CA78C9E944D}"/>
              </a:ext>
            </a:extLst>
          </p:cNvPr>
          <p:cNvSpPr txBox="1"/>
          <p:nvPr/>
        </p:nvSpPr>
        <p:spPr>
          <a:xfrm>
            <a:off x="3638803" y="3828634"/>
            <a:ext cx="33843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 smtClean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De la granja</a:t>
            </a:r>
            <a:endParaRPr lang="es-MX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xmlns="" id="{5C234D8F-24C5-473F-B2CD-1CCEEDA21219}"/>
              </a:ext>
            </a:extLst>
          </p:cNvPr>
          <p:cNvSpPr txBox="1"/>
          <p:nvPr/>
        </p:nvSpPr>
        <p:spPr>
          <a:xfrm>
            <a:off x="4860826" y="4445618"/>
            <a:ext cx="32435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 err="1" smtClean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Fit</a:t>
            </a:r>
            <a:r>
              <a:rPr lang="es-MX" dirty="0" smtClean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 Foodsol</a:t>
            </a:r>
            <a:endParaRPr lang="es-MX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71" name="Picture 7" descr="La Casa De Los Chilaquiles a domicilio en Mexicali | Menú y precios | Uber  Eat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34" r="-1" b="12390"/>
          <a:stretch/>
        </p:blipFill>
        <p:spPr bwMode="auto">
          <a:xfrm>
            <a:off x="3662904" y="10"/>
            <a:ext cx="5482683" cy="3365760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9" name="Picture 5" descr="https://www.sancristobalenlascasas.com/img_productos/5b181e446d35b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9"/>
          <a:stretch/>
        </p:blipFill>
        <p:spPr bwMode="auto">
          <a:xfrm>
            <a:off x="3699000" y="3471543"/>
            <a:ext cx="5482683" cy="3365771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-139978" y="1769860"/>
            <a:ext cx="3625231" cy="54430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s-MX" sz="3000" b="1" dirty="0" smtClean="0">
                <a:solidFill>
                  <a:schemeClr val="accent2"/>
                </a:solidFill>
                <a:latin typeface="Century Gothic" panose="020B0502020202020204" pitchFamily="34" charset="0"/>
              </a:rPr>
              <a:t>DE LA GRANJA </a:t>
            </a:r>
            <a:endParaRPr lang="uk-UA" altLang="es-MX" sz="3000" b="1" dirty="0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" y="2830475"/>
            <a:ext cx="4140746" cy="1430662"/>
          </a:xfrm>
          <a:solidFill>
            <a:schemeClr val="bg1"/>
          </a:solidFill>
        </p:spPr>
        <p:txBody>
          <a:bodyPr>
            <a:normAutofit fontScale="25000" lnSpcReduction="20000"/>
          </a:bodyPr>
          <a:lstStyle/>
          <a:p>
            <a:pPr eaLnBrk="1" hangingPunct="1">
              <a:buFont typeface="Wingdings" pitchFamily="2" charset="2"/>
              <a:buChar char="ü"/>
            </a:pPr>
            <a:r>
              <a:rPr lang="en-US" altLang="ko-KR" sz="9600" dirty="0">
                <a:latin typeface="Kigelia" panose="020B0502040204020203" pitchFamily="34" charset="0"/>
                <a:ea typeface="Kigelia" panose="020B0502040204020203" pitchFamily="34" charset="0"/>
                <a:cs typeface="Kigelia" panose="020B0502040204020203" pitchFamily="34" charset="0"/>
              </a:rPr>
              <a:t>Huevos al </a:t>
            </a:r>
            <a:r>
              <a:rPr lang="en-US" altLang="ko-KR" sz="9600" dirty="0" smtClean="0">
                <a:latin typeface="Kigelia" panose="020B0502040204020203" pitchFamily="34" charset="0"/>
                <a:ea typeface="Kigelia" panose="020B0502040204020203" pitchFamily="34" charset="0"/>
                <a:cs typeface="Kigelia" panose="020B0502040204020203" pitchFamily="34" charset="0"/>
              </a:rPr>
              <a:t>gusto</a:t>
            </a:r>
          </a:p>
          <a:p>
            <a:pPr marL="0" indent="0" eaLnBrk="1" hangingPunct="1">
              <a:buNone/>
            </a:pPr>
            <a:r>
              <a:rPr lang="en-US" altLang="ko-KR" sz="9600" dirty="0" smtClean="0">
                <a:latin typeface="Kigelia" panose="020B0502040204020203" pitchFamily="34" charset="0"/>
                <a:ea typeface="Kigelia" panose="020B0502040204020203" pitchFamily="34" charset="0"/>
                <a:cs typeface="Kigelia" panose="020B0502040204020203" pitchFamily="34" charset="0"/>
              </a:rPr>
              <a:t>(</a:t>
            </a:r>
            <a:r>
              <a:rPr lang="en-US" altLang="ko-KR" sz="9600" dirty="0" err="1" smtClean="0">
                <a:latin typeface="Kigelia" panose="020B0502040204020203" pitchFamily="34" charset="0"/>
                <a:ea typeface="Kigelia" panose="020B0502040204020203" pitchFamily="34" charset="0"/>
                <a:cs typeface="Kigelia" panose="020B0502040204020203" pitchFamily="34" charset="0"/>
              </a:rPr>
              <a:t>jamón</a:t>
            </a:r>
            <a:r>
              <a:rPr lang="en-US" altLang="ko-KR" sz="9600" dirty="0" smtClean="0">
                <a:latin typeface="Kigelia" panose="020B0502040204020203" pitchFamily="34" charset="0"/>
                <a:ea typeface="Kigelia" panose="020B0502040204020203" pitchFamily="34" charset="0"/>
                <a:cs typeface="Kigelia" panose="020B0502040204020203" pitchFamily="34" charset="0"/>
              </a:rPr>
              <a:t>, </a:t>
            </a:r>
            <a:r>
              <a:rPr lang="en-US" altLang="ko-KR" sz="9600" dirty="0" err="1" smtClean="0">
                <a:latin typeface="Kigelia" panose="020B0502040204020203" pitchFamily="34" charset="0"/>
                <a:ea typeface="Kigelia" panose="020B0502040204020203" pitchFamily="34" charset="0"/>
                <a:cs typeface="Kigelia" panose="020B0502040204020203" pitchFamily="34" charset="0"/>
              </a:rPr>
              <a:t>salchicha</a:t>
            </a:r>
            <a:r>
              <a:rPr lang="en-US" altLang="ko-KR" sz="9600" dirty="0" smtClean="0">
                <a:latin typeface="Kigelia" panose="020B0502040204020203" pitchFamily="34" charset="0"/>
                <a:ea typeface="Kigelia" panose="020B0502040204020203" pitchFamily="34" charset="0"/>
                <a:cs typeface="Kigelia" panose="020B0502040204020203" pitchFamily="34" charset="0"/>
              </a:rPr>
              <a:t>, </a:t>
            </a:r>
            <a:r>
              <a:rPr lang="en-US" altLang="ko-KR" sz="9600" dirty="0" err="1" smtClean="0">
                <a:latin typeface="Kigelia" panose="020B0502040204020203" pitchFamily="34" charset="0"/>
                <a:ea typeface="Kigelia" panose="020B0502040204020203" pitchFamily="34" charset="0"/>
                <a:cs typeface="Kigelia" panose="020B0502040204020203" pitchFamily="34" charset="0"/>
              </a:rPr>
              <a:t>mexicana</a:t>
            </a:r>
            <a:r>
              <a:rPr lang="en-US" altLang="ko-KR" sz="9600" dirty="0" smtClean="0">
                <a:latin typeface="Kigelia" panose="020B0502040204020203" pitchFamily="34" charset="0"/>
                <a:ea typeface="Kigelia" panose="020B0502040204020203" pitchFamily="34" charset="0"/>
                <a:cs typeface="Kigelia" panose="020B0502040204020203" pitchFamily="34" charset="0"/>
              </a:rPr>
              <a:t>)</a:t>
            </a:r>
            <a:r>
              <a:rPr lang="en-US" altLang="ko-KR" sz="9600" dirty="0">
                <a:latin typeface="Kigelia" panose="020B0502040204020203" pitchFamily="34" charset="0"/>
                <a:ea typeface="Kigelia" panose="020B0502040204020203" pitchFamily="34" charset="0"/>
                <a:cs typeface="Kigelia" panose="020B0502040204020203" pitchFamily="34" charset="0"/>
              </a:rPr>
              <a:t> </a:t>
            </a:r>
            <a:r>
              <a:rPr lang="en-US" altLang="ko-KR" sz="9600" dirty="0" smtClean="0">
                <a:latin typeface="Kigelia" panose="020B0502040204020203" pitchFamily="34" charset="0"/>
                <a:ea typeface="Kigelia" panose="020B0502040204020203" pitchFamily="34" charset="0"/>
                <a:cs typeface="Kigelia" panose="020B0502040204020203" pitchFamily="34" charset="0"/>
              </a:rPr>
              <a:t>................</a:t>
            </a:r>
            <a:r>
              <a:rPr lang="es-MX" altLang="ko-KR" sz="9600" dirty="0" smtClean="0">
                <a:latin typeface="Kigelia" panose="020B0502040204020203" pitchFamily="34" charset="0"/>
                <a:ea typeface="Kigelia" panose="020B0502040204020203" pitchFamily="34" charset="0"/>
                <a:cs typeface="Kigelia" panose="020B0502040204020203" pitchFamily="34" charset="0"/>
              </a:rPr>
              <a:t>$55</a:t>
            </a:r>
          </a:p>
          <a:p>
            <a:pPr marL="0" indent="0" eaLnBrk="1" hangingPunct="1">
              <a:buNone/>
            </a:pPr>
            <a:endParaRPr lang="es-MX" altLang="ko-KR" sz="9600" dirty="0" smtClean="0">
              <a:latin typeface="Kigelia" panose="020B0502040204020203" pitchFamily="34" charset="0"/>
              <a:ea typeface="Kigelia" panose="020B0502040204020203" pitchFamily="34" charset="0"/>
              <a:cs typeface="Kigelia" panose="020B0502040204020203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s-MX" altLang="ko-KR" sz="9600" dirty="0" err="1" smtClean="0">
                <a:latin typeface="Kigelia" panose="020B0502040204020203" pitchFamily="34" charset="0"/>
                <a:ea typeface="Kigelia" panose="020B0502040204020203" pitchFamily="34" charset="0"/>
                <a:cs typeface="Kigelia" panose="020B0502040204020203" pitchFamily="34" charset="0"/>
              </a:rPr>
              <a:t>Omelette</a:t>
            </a:r>
            <a:r>
              <a:rPr lang="es-MX" altLang="ko-KR" sz="9600" dirty="0" smtClean="0">
                <a:latin typeface="Kigelia" panose="020B0502040204020203" pitchFamily="34" charset="0"/>
                <a:ea typeface="Kigelia" panose="020B0502040204020203" pitchFamily="34" charset="0"/>
                <a:cs typeface="Kigelia" panose="020B0502040204020203" pitchFamily="34" charset="0"/>
              </a:rPr>
              <a:t> </a:t>
            </a:r>
            <a:r>
              <a:rPr lang="es-MX" altLang="ko-KR" sz="9600" dirty="0">
                <a:latin typeface="Kigelia" panose="020B0502040204020203" pitchFamily="34" charset="0"/>
                <a:ea typeface="Kigelia" panose="020B0502040204020203" pitchFamily="34" charset="0"/>
                <a:cs typeface="Kigelia" panose="020B0502040204020203" pitchFamily="34" charset="0"/>
              </a:rPr>
              <a:t>de jamón con </a:t>
            </a:r>
            <a:r>
              <a:rPr lang="es-MX" altLang="ko-KR" sz="9600" dirty="0" smtClean="0">
                <a:latin typeface="Kigelia" panose="020B0502040204020203" pitchFamily="34" charset="0"/>
                <a:ea typeface="Kigelia" panose="020B0502040204020203" pitchFamily="34" charset="0"/>
                <a:cs typeface="Kigelia" panose="020B0502040204020203" pitchFamily="34" charset="0"/>
              </a:rPr>
              <a:t>queso…… $55</a:t>
            </a:r>
          </a:p>
          <a:p>
            <a:pPr marL="0" indent="0">
              <a:buNone/>
            </a:pPr>
            <a:endParaRPr lang="es-MX" altLang="ko-KR" sz="9600" dirty="0" smtClean="0">
              <a:latin typeface="Kigelia" panose="020B0502040204020203" pitchFamily="34" charset="0"/>
              <a:ea typeface="Kigelia" panose="020B0502040204020203" pitchFamily="34" charset="0"/>
              <a:cs typeface="Kigelia" panose="020B0502040204020203" pitchFamily="34" charset="0"/>
            </a:endParaRPr>
          </a:p>
          <a:p>
            <a:pPr eaLnBrk="1" hangingPunct="1">
              <a:buFont typeface="Wingdings" pitchFamily="2" charset="2"/>
              <a:buChar char="ü"/>
            </a:pPr>
            <a:r>
              <a:rPr lang="es-MX" altLang="ko-KR" sz="9600" dirty="0" smtClean="0">
                <a:latin typeface="Kigelia" panose="020B0502040204020203" pitchFamily="34" charset="0"/>
                <a:ea typeface="Kigelia" panose="020B0502040204020203" pitchFamily="34" charset="0"/>
                <a:cs typeface="Kigelia" panose="020B0502040204020203" pitchFamily="34" charset="0"/>
              </a:rPr>
              <a:t>Claras al gusto ……….$55</a:t>
            </a:r>
            <a:endParaRPr lang="es-MX" altLang="ko-KR" sz="9600" dirty="0">
              <a:latin typeface="Kigelia" panose="020B0502040204020203" pitchFamily="34" charset="0"/>
              <a:ea typeface="Kigelia" panose="020B0502040204020203" pitchFamily="34" charset="0"/>
              <a:cs typeface="Kigelia" panose="020B0502040204020203" pitchFamily="34" charset="0"/>
            </a:endParaRPr>
          </a:p>
          <a:p>
            <a:pPr eaLnBrk="1" hangingPunct="1">
              <a:buFont typeface="Wingdings" pitchFamily="2" charset="2"/>
              <a:buChar char="ü"/>
            </a:pPr>
            <a:endParaRPr lang="es-MX" altLang="ko-KR" sz="1700" dirty="0">
              <a:latin typeface="Kigelia" panose="020B0502040204020203" pitchFamily="34" charset="0"/>
              <a:ea typeface="Kigelia" panose="020B0502040204020203" pitchFamily="34" charset="0"/>
              <a:cs typeface="Kigelia" panose="020B0502040204020203" pitchFamily="34" charset="0"/>
            </a:endParaRPr>
          </a:p>
          <a:p>
            <a:pPr eaLnBrk="1" hangingPunct="1">
              <a:buFont typeface="Wingdings" pitchFamily="2" charset="2"/>
              <a:buChar char="ü"/>
            </a:pPr>
            <a:endParaRPr lang="es-MX" altLang="ko-KR" sz="1700" dirty="0">
              <a:latin typeface="Kigelia" panose="020B0502040204020203" pitchFamily="34" charset="0"/>
              <a:ea typeface="Kigelia" panose="020B0502040204020203" pitchFamily="34" charset="0"/>
              <a:cs typeface="Kigelia" panose="020B0502040204020203" pitchFamily="34" charset="0"/>
            </a:endParaRPr>
          </a:p>
        </p:txBody>
      </p:sp>
      <p:sp>
        <p:nvSpPr>
          <p:cNvPr id="7174" name="CuadroTexto 1"/>
          <p:cNvSpPr txBox="1">
            <a:spLocks noChangeArrowheads="1"/>
          </p:cNvSpPr>
          <p:nvPr/>
        </p:nvSpPr>
        <p:spPr bwMode="auto">
          <a:xfrm>
            <a:off x="-104902" y="5707178"/>
            <a:ext cx="404471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Aft>
                <a:spcPts val="600"/>
              </a:spcAft>
            </a:pPr>
            <a:r>
              <a:rPr lang="es-MX" altLang="ko-KR" sz="1600" b="1" dirty="0">
                <a:solidFill>
                  <a:schemeClr val="accent1">
                    <a:lumMod val="75000"/>
                  </a:schemeClr>
                </a:solidFill>
                <a:latin typeface="Candara Light" panose="020E0502030303020204" pitchFamily="34" charset="0"/>
                <a:ea typeface="굴림" charset="-127"/>
              </a:rPr>
              <a:t>Nuestros desayunos van acompañados </a:t>
            </a:r>
            <a:r>
              <a:rPr lang="es-MX" altLang="ko-KR" sz="1600" b="1" dirty="0" smtClean="0">
                <a:solidFill>
                  <a:schemeClr val="accent1">
                    <a:lumMod val="75000"/>
                  </a:schemeClr>
                </a:solidFill>
                <a:latin typeface="Candara Light" panose="020E0502030303020204" pitchFamily="34" charset="0"/>
                <a:ea typeface="굴림" charset="-127"/>
              </a:rPr>
              <a:t>de </a:t>
            </a:r>
            <a:r>
              <a:rPr lang="es-MX" altLang="ko-KR" sz="1600" b="1" dirty="0" smtClean="0">
                <a:solidFill>
                  <a:schemeClr val="accent1">
                    <a:lumMod val="75000"/>
                  </a:schemeClr>
                </a:solidFill>
                <a:latin typeface="Candara Light" panose="020E0502030303020204" pitchFamily="34" charset="0"/>
                <a:ea typeface="굴림" charset="-127"/>
              </a:rPr>
              <a:t> jugo </a:t>
            </a:r>
            <a:r>
              <a:rPr lang="es-MX" altLang="ko-KR" sz="1600" b="1" dirty="0" smtClean="0">
                <a:solidFill>
                  <a:schemeClr val="accent1">
                    <a:lumMod val="75000"/>
                  </a:schemeClr>
                </a:solidFill>
                <a:latin typeface="Candara Light" panose="020E0502030303020204" pitchFamily="34" charset="0"/>
                <a:ea typeface="굴림" charset="-127"/>
              </a:rPr>
              <a:t>o fruta + té o café </a:t>
            </a:r>
            <a:r>
              <a:rPr lang="es-MX" altLang="ko-KR" sz="1600" b="1" dirty="0" smtClean="0">
                <a:solidFill>
                  <a:schemeClr val="accent1">
                    <a:lumMod val="75000"/>
                  </a:schemeClr>
                </a:solidFill>
                <a:latin typeface="Candara Light" panose="020E0502030303020204" pitchFamily="34" charset="0"/>
                <a:ea typeface="굴림" charset="-127"/>
              </a:rPr>
              <a:t>+pan </a:t>
            </a:r>
            <a:r>
              <a:rPr lang="es-MX" altLang="ko-KR" sz="1600" b="1" dirty="0">
                <a:solidFill>
                  <a:schemeClr val="accent1">
                    <a:lumMod val="75000"/>
                  </a:schemeClr>
                </a:solidFill>
                <a:latin typeface="Candara Light" panose="020E0502030303020204" pitchFamily="34" charset="0"/>
                <a:ea typeface="굴림" charset="-127"/>
              </a:rPr>
              <a:t>dulce y </a:t>
            </a:r>
            <a:r>
              <a:rPr lang="es-MX" altLang="ko-KR" sz="1600" b="1" dirty="0">
                <a:solidFill>
                  <a:schemeClr val="accent1">
                    <a:lumMod val="75000"/>
                  </a:schemeClr>
                </a:solidFill>
                <a:latin typeface="Candara Light" panose="020E0502030303020204" pitchFamily="34" charset="0"/>
                <a:ea typeface="굴림" charset="-127"/>
              </a:rPr>
              <a:t> </a:t>
            </a:r>
            <a:r>
              <a:rPr lang="es-MX" altLang="ko-KR" sz="1600" b="1" dirty="0" smtClean="0">
                <a:solidFill>
                  <a:schemeClr val="accent1">
                    <a:lumMod val="75000"/>
                  </a:schemeClr>
                </a:solidFill>
                <a:latin typeface="Candara Light" panose="020E0502030303020204" pitchFamily="34" charset="0"/>
                <a:ea typeface="굴림" charset="-127"/>
              </a:rPr>
              <a:t>guarnición del día </a:t>
            </a:r>
            <a:r>
              <a:rPr lang="es-MX" altLang="ko-KR" sz="1600" b="1" dirty="0" smtClean="0">
                <a:solidFill>
                  <a:schemeClr val="accent1">
                    <a:lumMod val="75000"/>
                  </a:schemeClr>
                </a:solidFill>
                <a:latin typeface="Candara Light" panose="020E0502030303020204" pitchFamily="34" charset="0"/>
                <a:ea typeface="굴림" charset="-127"/>
              </a:rPr>
              <a:t> </a:t>
            </a:r>
            <a:endParaRPr lang="es-MX" altLang="ko-KR" sz="1600" b="1" dirty="0">
              <a:solidFill>
                <a:schemeClr val="accent1">
                  <a:lumMod val="75000"/>
                </a:schemeClr>
              </a:solidFill>
              <a:latin typeface="Candara Light" panose="020E0502030303020204" pitchFamily="34" charset="0"/>
              <a:ea typeface="굴림" charset="-127"/>
            </a:endParaRPr>
          </a:p>
        </p:txBody>
      </p:sp>
      <p:sp>
        <p:nvSpPr>
          <p:cNvPr id="7176" name="Marcador de pie de página 1"/>
          <p:cNvSpPr txBox="1">
            <a:spLocks/>
          </p:cNvSpPr>
          <p:nvPr/>
        </p:nvSpPr>
        <p:spPr bwMode="auto">
          <a:xfrm>
            <a:off x="6156970" y="6620659"/>
            <a:ext cx="31687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s-MX" altLang="es-MX" sz="1200" dirty="0">
                <a:solidFill>
                  <a:schemeClr val="bg1"/>
                </a:solidFill>
              </a:rPr>
              <a:t>Elaborado </a:t>
            </a:r>
            <a:r>
              <a:rPr lang="es-MX" altLang="es-MX" sz="1200" dirty="0" err="1">
                <a:solidFill>
                  <a:schemeClr val="bg1"/>
                </a:solidFill>
              </a:rPr>
              <a:t>by</a:t>
            </a:r>
            <a:r>
              <a:rPr lang="es-MX" altLang="es-MX" sz="1200" dirty="0">
                <a:solidFill>
                  <a:schemeClr val="bg1"/>
                </a:solidFill>
              </a:rPr>
              <a:t> Chef Ejecutivo Isidro Marcos</a:t>
            </a:r>
            <a:endParaRPr lang="ru-RU" altLang="es-MX" sz="1200" dirty="0">
              <a:solidFill>
                <a:schemeClr val="bg1"/>
              </a:solidFill>
            </a:endParaRPr>
          </a:p>
        </p:txBody>
      </p:sp>
      <p:sp>
        <p:nvSpPr>
          <p:cNvPr id="27" name="Rectangle 2">
            <a:extLst>
              <a:ext uri="{FF2B5EF4-FFF2-40B4-BE49-F238E27FC236}">
                <a16:creationId xmlns:a16="http://schemas.microsoft.com/office/drawing/2014/main" xmlns="" id="{D77D7CD0-801F-483B-BC4E-F9CD3E6A67E2}"/>
              </a:ext>
            </a:extLst>
          </p:cNvPr>
          <p:cNvSpPr txBox="1">
            <a:spLocks noChangeArrowheads="1"/>
          </p:cNvSpPr>
          <p:nvPr/>
        </p:nvSpPr>
        <p:spPr>
          <a:xfrm rot="21416608">
            <a:off x="-253844" y="91915"/>
            <a:ext cx="3864791" cy="598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6858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tabLst>
                <a:tab pos="1787525" algn="l"/>
              </a:tabLst>
              <a:defRPr/>
            </a:pPr>
            <a:r>
              <a:rPr lang="es-MX" altLang="es-MX" sz="36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DESAYUNOS</a:t>
            </a:r>
            <a:r>
              <a:rPr lang="es-MX" altLang="es-MX" sz="4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endParaRPr lang="uk-UA" altLang="es-MX" sz="44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haroni" panose="02010803020104030203" pitchFamily="2" charset="-79"/>
            </a:endParaRPr>
          </a:p>
        </p:txBody>
      </p:sp>
      <p:pic>
        <p:nvPicPr>
          <p:cNvPr id="28" name="Marcador de contenido 4">
            <a:extLst>
              <a:ext uri="{FF2B5EF4-FFF2-40B4-BE49-F238E27FC236}">
                <a16:creationId xmlns:a16="http://schemas.microsoft.com/office/drawing/2014/main" xmlns="" id="{3D403606-1A02-477F-80F5-931EB25AC8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916" y="892768"/>
            <a:ext cx="2331081" cy="6189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79734" y="-530646"/>
            <a:ext cx="4032448" cy="187220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s-MX" altLang="es-MX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/>
              </a:rPr>
              <a:t>Viernes de chilaquiles </a:t>
            </a:r>
            <a:endParaRPr lang="uk-UA" altLang="es-MX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Marcador de contenido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7382"/>
            <a:ext cx="2448272" cy="662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33 CuadroTexto"/>
          <p:cNvSpPr txBox="1"/>
          <p:nvPr/>
        </p:nvSpPr>
        <p:spPr>
          <a:xfrm>
            <a:off x="2844602" y="6094090"/>
            <a:ext cx="5754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>
                <a:latin typeface="Century Gothic" panose="020B0502020202020204" pitchFamily="34" charset="0"/>
              </a:rPr>
              <a:t>ACOMPAÑALOS </a:t>
            </a:r>
            <a:r>
              <a:rPr lang="es-ES" sz="1600" b="1" dirty="0" smtClean="0">
                <a:latin typeface="Century Gothic" panose="020B0502020202020204" pitchFamily="34" charset="0"/>
              </a:rPr>
              <a:t>CON CAFÉ O TÉ + JUGO O FRUTA +PAN DE DULCE+GUARNICIÓN DEL DIA </a:t>
            </a:r>
            <a:endParaRPr lang="es-ES" sz="1600" b="1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xmlns="" id="{147B5B9C-3F75-40BF-B77E-3EFE5541B438}"/>
              </a:ext>
            </a:extLst>
          </p:cNvPr>
          <p:cNvSpPr/>
          <p:nvPr/>
        </p:nvSpPr>
        <p:spPr>
          <a:xfrm>
            <a:off x="1274333" y="1842865"/>
            <a:ext cx="7160272" cy="237982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12353" y="122421"/>
            <a:ext cx="7822251" cy="1355306"/>
          </a:xfrm>
          <a:prstGeom prst="horizontalScroll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/>
            <a:r>
              <a:rPr lang="en-US" altLang="es-MX" b="1" spc="50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Biome" panose="020B0503030204020804" pitchFamily="34" charset="0"/>
                <a:cs typeface="Biome" panose="020B0503030204020804" pitchFamily="34" charset="0"/>
              </a:rPr>
              <a:t>DEL HORNO A TU PLATO</a:t>
            </a:r>
            <a:endParaRPr lang="en-US" altLang="es-MX" b="1" spc="50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364547" name="Rectangle 3"/>
          <p:cNvSpPr>
            <a:spLocks noGrp="1" noChangeArrowheads="1"/>
          </p:cNvSpPr>
          <p:nvPr>
            <p:ph idx="1"/>
          </p:nvPr>
        </p:nvSpPr>
        <p:spPr>
          <a:xfrm>
            <a:off x="2988618" y="1417638"/>
            <a:ext cx="5688632" cy="3956050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en-US" altLang="ko-KR" dirty="0">
              <a:ea typeface="굴림" charset="-127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altLang="ko-KR" sz="2000" dirty="0">
              <a:ea typeface="굴림" charset="-127"/>
            </a:endParaRPr>
          </a:p>
          <a:p>
            <a:pPr eaLnBrk="1" hangingPunct="1">
              <a:lnSpc>
                <a:spcPct val="80000"/>
              </a:lnSpc>
              <a:buNone/>
              <a:defRPr/>
            </a:pPr>
            <a:endParaRPr lang="en-US" altLang="ko-KR" sz="2000" dirty="0">
              <a:solidFill>
                <a:schemeClr val="tx1"/>
              </a:solidFill>
              <a:latin typeface="Locanita" pitchFamily="50" charset="0"/>
              <a:ea typeface="굴림" charset="-127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ü"/>
              <a:defRPr/>
            </a:pPr>
            <a:endParaRPr lang="en-US" altLang="ko-KR" sz="2000" dirty="0">
              <a:solidFill>
                <a:schemeClr val="tx1"/>
              </a:solidFill>
              <a:latin typeface="Locanita" pitchFamily="50" charset="0"/>
              <a:ea typeface="굴림" charset="-127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altLang="es-MX" sz="2000" dirty="0"/>
          </a:p>
        </p:txBody>
      </p:sp>
      <p:sp>
        <p:nvSpPr>
          <p:cNvPr id="7" name="6 CuadroTexto"/>
          <p:cNvSpPr txBox="1"/>
          <p:nvPr/>
        </p:nvSpPr>
        <p:spPr>
          <a:xfrm>
            <a:off x="5736445" y="1528198"/>
            <a:ext cx="2108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 </a:t>
            </a:r>
          </a:p>
        </p:txBody>
      </p:sp>
      <p:sp>
        <p:nvSpPr>
          <p:cNvPr id="19" name="18 CuadroTexto"/>
          <p:cNvSpPr txBox="1"/>
          <p:nvPr/>
        </p:nvSpPr>
        <p:spPr>
          <a:xfrm>
            <a:off x="6111499" y="3462653"/>
            <a:ext cx="2242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HOT CAKES TRADICIONES</a:t>
            </a:r>
            <a:endParaRPr lang="es-ES" dirty="0"/>
          </a:p>
        </p:txBody>
      </p:sp>
      <p:pic>
        <p:nvPicPr>
          <p:cNvPr id="27" name="Marcador de contenido 4" descr="Logotipo, nombre de la empresa&#10;&#10;Descripción generada automáticamente">
            <a:extLst>
              <a:ext uri="{FF2B5EF4-FFF2-40B4-BE49-F238E27FC236}">
                <a16:creationId xmlns:a16="http://schemas.microsoft.com/office/drawing/2014/main" xmlns="" id="{B3A8F417-EEE9-4053-94D2-8ACBAC67EF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87" y="5828383"/>
            <a:ext cx="1700225" cy="878218"/>
          </a:xfrm>
          <a:prstGeom prst="rect">
            <a:avLst/>
          </a:prstGeom>
          <a:effectLst/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1B5C98AB-F9CF-4C0B-B66E-619C93BF3F78}"/>
              </a:ext>
            </a:extLst>
          </p:cNvPr>
          <p:cNvSpPr/>
          <p:nvPr/>
        </p:nvSpPr>
        <p:spPr>
          <a:xfrm rot="20116475">
            <a:off x="324733" y="2172449"/>
            <a:ext cx="1731096" cy="707886"/>
          </a:xfrm>
          <a:prstGeom prst="rect">
            <a:avLst/>
          </a:prstGeom>
          <a:solidFill>
            <a:srgbClr val="00206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$</a:t>
            </a:r>
            <a:r>
              <a:rPr lang="es-ES" sz="4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60</a:t>
            </a:r>
            <a:r>
              <a:rPr lang="es-ES" sz="40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.00</a:t>
            </a:r>
            <a:endParaRPr lang="es-ES" sz="40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3" name="Rectángulo: esquinas redondeadas 32">
            <a:extLst>
              <a:ext uri="{FF2B5EF4-FFF2-40B4-BE49-F238E27FC236}">
                <a16:creationId xmlns:a16="http://schemas.microsoft.com/office/drawing/2014/main" xmlns="" id="{76BB7786-8A32-42CC-B69F-F5E5C660BD45}"/>
              </a:ext>
            </a:extLst>
          </p:cNvPr>
          <p:cNvSpPr/>
          <p:nvPr/>
        </p:nvSpPr>
        <p:spPr>
          <a:xfrm>
            <a:off x="1260426" y="4657355"/>
            <a:ext cx="7145320" cy="766804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sp>
        <p:nvSpPr>
          <p:cNvPr id="49" name="6 CuadroTexto">
            <a:extLst>
              <a:ext uri="{FF2B5EF4-FFF2-40B4-BE49-F238E27FC236}">
                <a16:creationId xmlns:a16="http://schemas.microsoft.com/office/drawing/2014/main" xmlns="" id="{EC0F1F18-B325-4437-9627-0CBE35A2515A}"/>
              </a:ext>
            </a:extLst>
          </p:cNvPr>
          <p:cNvSpPr txBox="1"/>
          <p:nvPr/>
        </p:nvSpPr>
        <p:spPr>
          <a:xfrm>
            <a:off x="5751397" y="4190517"/>
            <a:ext cx="2108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 </a:t>
            </a:r>
          </a:p>
        </p:txBody>
      </p:sp>
      <p:sp>
        <p:nvSpPr>
          <p:cNvPr id="61" name="21 CuadroTexto">
            <a:extLst>
              <a:ext uri="{FF2B5EF4-FFF2-40B4-BE49-F238E27FC236}">
                <a16:creationId xmlns:a16="http://schemas.microsoft.com/office/drawing/2014/main" xmlns="" id="{A0E3E861-D2FA-4FD6-B2E4-A7FD6E8D9B94}"/>
              </a:ext>
            </a:extLst>
          </p:cNvPr>
          <p:cNvSpPr txBox="1"/>
          <p:nvPr/>
        </p:nvSpPr>
        <p:spPr>
          <a:xfrm>
            <a:off x="1967933" y="5441950"/>
            <a:ext cx="12064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BAGUETTE</a:t>
            </a:r>
          </a:p>
        </p:txBody>
      </p:sp>
      <p:sp>
        <p:nvSpPr>
          <p:cNvPr id="62" name="22 CuadroTexto">
            <a:extLst>
              <a:ext uri="{FF2B5EF4-FFF2-40B4-BE49-F238E27FC236}">
                <a16:creationId xmlns:a16="http://schemas.microsoft.com/office/drawing/2014/main" xmlns="" id="{CC2DCD97-84FF-441A-9047-9BB8453B829C}"/>
              </a:ext>
            </a:extLst>
          </p:cNvPr>
          <p:cNvSpPr txBox="1"/>
          <p:nvPr/>
        </p:nvSpPr>
        <p:spPr>
          <a:xfrm>
            <a:off x="4276249" y="5461426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ENSALADA</a:t>
            </a:r>
          </a:p>
        </p:txBody>
      </p:sp>
      <p:sp>
        <p:nvSpPr>
          <p:cNvPr id="64" name="24 CuadroTexto">
            <a:extLst>
              <a:ext uri="{FF2B5EF4-FFF2-40B4-BE49-F238E27FC236}">
                <a16:creationId xmlns:a16="http://schemas.microsoft.com/office/drawing/2014/main" xmlns="" id="{3CD69E44-E3B7-43D6-82D0-7ACFD7010E1E}"/>
              </a:ext>
            </a:extLst>
          </p:cNvPr>
          <p:cNvSpPr txBox="1"/>
          <p:nvPr/>
        </p:nvSpPr>
        <p:spPr>
          <a:xfrm>
            <a:off x="7232998" y="5381067"/>
            <a:ext cx="864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AGUA  DEL DIA </a:t>
            </a:r>
          </a:p>
        </p:txBody>
      </p:sp>
      <p:sp>
        <p:nvSpPr>
          <p:cNvPr id="36" name="11 CuadroTexto"/>
          <p:cNvSpPr txBox="1"/>
          <p:nvPr/>
        </p:nvSpPr>
        <p:spPr>
          <a:xfrm>
            <a:off x="1445928" y="3204656"/>
            <a:ext cx="26224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BISQUETS CON MANTEQUEILLA  Y MERMELADA</a:t>
            </a:r>
            <a:endParaRPr lang="es-ES" dirty="0"/>
          </a:p>
        </p:txBody>
      </p:sp>
      <p:sp>
        <p:nvSpPr>
          <p:cNvPr id="37" name="33 CuadroTexto"/>
          <p:cNvSpPr txBox="1"/>
          <p:nvPr/>
        </p:nvSpPr>
        <p:spPr>
          <a:xfrm>
            <a:off x="1847213" y="4759025"/>
            <a:ext cx="5754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>
                <a:latin typeface="Century Gothic" panose="020B0502020202020204" pitchFamily="34" charset="0"/>
              </a:rPr>
              <a:t>ACOMPAÑALOS </a:t>
            </a:r>
            <a:r>
              <a:rPr lang="es-ES" sz="1600" b="1" dirty="0" smtClean="0">
                <a:latin typeface="Century Gothic" panose="020B0502020202020204" pitchFamily="34" charset="0"/>
              </a:rPr>
              <a:t>CON CAFÉ O TÉ + JUGO O FRUTA +GALLETA FIT+GUARNICIÓN DEL DIA </a:t>
            </a:r>
            <a:endParaRPr lang="es-ES" sz="1600" b="1" dirty="0">
              <a:latin typeface="Century Gothic" panose="020B0502020202020204" pitchFamily="34" charset="0"/>
            </a:endParaRPr>
          </a:p>
        </p:txBody>
      </p:sp>
      <p:pic>
        <p:nvPicPr>
          <p:cNvPr id="1026" name="Picture 2" descr="Waffle con Proteína | Herbalife Nutrition M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249" y="2934449"/>
            <a:ext cx="1447885" cy="110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ot cakes con salchicha, plátano y tocino | Cocina Vita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503" y="2119557"/>
            <a:ext cx="2083993" cy="134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18 CuadroTexto"/>
          <p:cNvSpPr txBox="1"/>
          <p:nvPr/>
        </p:nvSpPr>
        <p:spPr>
          <a:xfrm>
            <a:off x="3852714" y="2151279"/>
            <a:ext cx="2242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WAFFLES</a:t>
            </a:r>
            <a:endParaRPr lang="es-ES" dirty="0"/>
          </a:p>
        </p:txBody>
      </p:sp>
      <p:pic>
        <p:nvPicPr>
          <p:cNvPr id="1036" name="Picture 12" descr="Bisquets - La Soleta Arte en Cocin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6464" y="2053660"/>
            <a:ext cx="1886440" cy="1093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0283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808598" y="1"/>
            <a:ext cx="6012668" cy="1269554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s-MX" sz="4000" b="1" u="sng" dirty="0" smtClean="0">
                <a:solidFill>
                  <a:schemeClr val="accent6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MENÚ FIT FOODSOL    </a:t>
            </a:r>
            <a:endParaRPr lang="en-US" altLang="es-MX" sz="2800" b="1" u="sng" dirty="0">
              <a:solidFill>
                <a:schemeClr val="accent6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364547" name="Rectangle 3"/>
          <p:cNvSpPr>
            <a:spLocks noGrp="1" noChangeArrowheads="1"/>
          </p:cNvSpPr>
          <p:nvPr>
            <p:ph idx="1"/>
          </p:nvPr>
        </p:nvSpPr>
        <p:spPr>
          <a:xfrm>
            <a:off x="2988618" y="1417638"/>
            <a:ext cx="5688632" cy="3956050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en-US" altLang="ko-KR" dirty="0">
              <a:ea typeface="굴림" charset="-127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altLang="ko-KR" sz="2000" dirty="0">
              <a:ea typeface="굴림" charset="-127"/>
            </a:endParaRPr>
          </a:p>
          <a:p>
            <a:pPr>
              <a:lnSpc>
                <a:spcPct val="80000"/>
              </a:lnSpc>
              <a:buNone/>
              <a:defRPr/>
            </a:pPr>
            <a:endParaRPr lang="es-MX" sz="2000" dirty="0" smtClean="0"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buNone/>
              <a:defRPr/>
            </a:pPr>
            <a:endParaRPr lang="en-US" altLang="ko-KR" sz="2000" dirty="0">
              <a:solidFill>
                <a:schemeClr val="tx1"/>
              </a:solidFill>
              <a:latin typeface="Locanita" pitchFamily="50" charset="0"/>
              <a:ea typeface="굴림" charset="-127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ü"/>
              <a:defRPr/>
            </a:pPr>
            <a:endParaRPr lang="en-US" altLang="ko-KR" sz="2000" dirty="0">
              <a:solidFill>
                <a:schemeClr val="tx1"/>
              </a:solidFill>
              <a:latin typeface="Locanita" pitchFamily="50" charset="0"/>
              <a:ea typeface="굴림" charset="-127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altLang="es-MX" sz="2000" dirty="0"/>
          </a:p>
        </p:txBody>
      </p:sp>
      <p:sp>
        <p:nvSpPr>
          <p:cNvPr id="7" name="6 CuadroTexto"/>
          <p:cNvSpPr txBox="1"/>
          <p:nvPr/>
        </p:nvSpPr>
        <p:spPr>
          <a:xfrm>
            <a:off x="5148858" y="1557586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 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2670754" y="1197547"/>
            <a:ext cx="6324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latin typeface="Century Gothic" panose="020B0502020202020204" pitchFamily="34" charset="0"/>
              </a:rPr>
              <a:t>De </a:t>
            </a:r>
            <a:r>
              <a:rPr lang="es-ES" sz="2400" b="1" dirty="0">
                <a:solidFill>
                  <a:schemeClr val="accent6"/>
                </a:solidFill>
                <a:latin typeface="Century Gothic" panose="020B0502020202020204" pitchFamily="34" charset="0"/>
              </a:rPr>
              <a:t>LUNES A VIERNES </a:t>
            </a:r>
            <a:r>
              <a:rPr lang="es-ES" sz="2400" dirty="0">
                <a:latin typeface="Century Gothic" panose="020B0502020202020204" pitchFamily="34" charset="0"/>
              </a:rPr>
              <a:t>disfruta  de nuestras opciones mas saludables.</a:t>
            </a:r>
          </a:p>
        </p:txBody>
      </p:sp>
      <p:sp>
        <p:nvSpPr>
          <p:cNvPr id="20" name="19 CuadroTexto"/>
          <p:cNvSpPr txBox="1"/>
          <p:nvPr/>
        </p:nvSpPr>
        <p:spPr>
          <a:xfrm>
            <a:off x="155723" y="3158449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latin typeface="Century Gothic" panose="020B0502020202020204" pitchFamily="34" charset="0"/>
              </a:rPr>
              <a:t>* </a:t>
            </a:r>
            <a:r>
              <a:rPr lang="es-ES" sz="1400" dirty="0" smtClean="0">
                <a:latin typeface="Century Gothic" panose="020B0502020202020204" pitchFamily="34" charset="0"/>
              </a:rPr>
              <a:t>FRUTA CON COTTAGE</a:t>
            </a:r>
            <a:endParaRPr lang="es-ES" sz="1400" dirty="0">
              <a:latin typeface="Century Gothic" panose="020B0502020202020204" pitchFamily="34" charset="0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1652703" y="3763650"/>
            <a:ext cx="14401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latin typeface="Century Gothic" panose="020B0502020202020204" pitchFamily="34" charset="0"/>
              </a:rPr>
              <a:t> </a:t>
            </a:r>
            <a:r>
              <a:rPr lang="es-ES" sz="1400" dirty="0" smtClean="0">
                <a:latin typeface="Century Gothic" panose="020B0502020202020204" pitchFamily="34" charset="0"/>
              </a:rPr>
              <a:t>*QUINOA CON VEGETALES</a:t>
            </a:r>
            <a:endParaRPr lang="es-ES" sz="1400" dirty="0">
              <a:latin typeface="Century Gothic" panose="020B0502020202020204" pitchFamily="34" charset="0"/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3285276" y="4316424"/>
            <a:ext cx="17555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latin typeface="Century Gothic" panose="020B0502020202020204" pitchFamily="34" charset="0"/>
              </a:rPr>
              <a:t> </a:t>
            </a:r>
            <a:r>
              <a:rPr lang="es-ES" sz="1400" dirty="0" smtClean="0">
                <a:latin typeface="Century Gothic" panose="020B0502020202020204" pitchFamily="34" charset="0"/>
              </a:rPr>
              <a:t>*MUESLLI DE MANZANA VERDE LIGHT</a:t>
            </a:r>
            <a:endParaRPr lang="es-ES" sz="1400" dirty="0">
              <a:latin typeface="Century Gothic" panose="020B0502020202020204" pitchFamily="34" charset="0"/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5098735" y="4685756"/>
            <a:ext cx="14401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latin typeface="Century Gothic" panose="020B0502020202020204" pitchFamily="34" charset="0"/>
              </a:rPr>
              <a:t> </a:t>
            </a:r>
            <a:r>
              <a:rPr lang="es-ES" sz="1400" dirty="0" smtClean="0">
                <a:latin typeface="Century Gothic" panose="020B0502020202020204" pitchFamily="34" charset="0"/>
              </a:rPr>
              <a:t>*COTTAGE CON COMPOTA DE BERRYS LIGHT </a:t>
            </a:r>
            <a:endParaRPr lang="es-ES" sz="1400" dirty="0">
              <a:latin typeface="Century Gothic" panose="020B0502020202020204" pitchFamily="34" charset="0"/>
            </a:endParaRPr>
          </a:p>
        </p:txBody>
      </p:sp>
      <p:sp>
        <p:nvSpPr>
          <p:cNvPr id="34" name="33 CuadroTexto"/>
          <p:cNvSpPr txBox="1"/>
          <p:nvPr/>
        </p:nvSpPr>
        <p:spPr>
          <a:xfrm>
            <a:off x="2670754" y="5986692"/>
            <a:ext cx="5754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>
                <a:latin typeface="Century Gothic" panose="020B0502020202020204" pitchFamily="34" charset="0"/>
              </a:rPr>
              <a:t>ACOMPAÑALOS </a:t>
            </a:r>
            <a:r>
              <a:rPr lang="es-ES" sz="1600" b="1" dirty="0" smtClean="0">
                <a:latin typeface="Century Gothic" panose="020B0502020202020204" pitchFamily="34" charset="0"/>
              </a:rPr>
              <a:t>CON CAFÉ O TÉ + JUGO O FRUTA +GALLETA FIT+GUARNICIÓN DEL DIA </a:t>
            </a:r>
            <a:endParaRPr lang="es-ES" sz="1600" b="1" dirty="0">
              <a:latin typeface="Century Gothic" panose="020B0502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DEF17329-59CE-4716-A526-BBED19FD370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543" y="69961"/>
            <a:ext cx="2243723" cy="2107521"/>
          </a:xfrm>
          <a:prstGeom prst="rect">
            <a:avLst/>
          </a:prstGeom>
        </p:spPr>
      </p:pic>
      <p:sp>
        <p:nvSpPr>
          <p:cNvPr id="22" name="Rectángulo 21">
            <a:extLst>
              <a:ext uri="{FF2B5EF4-FFF2-40B4-BE49-F238E27FC236}">
                <a16:creationId xmlns:a16="http://schemas.microsoft.com/office/drawing/2014/main" xmlns="" id="{55038F63-006C-4001-84C8-3283F4C66E56}"/>
              </a:ext>
            </a:extLst>
          </p:cNvPr>
          <p:cNvSpPr/>
          <p:nvPr/>
        </p:nvSpPr>
        <p:spPr>
          <a:xfrm>
            <a:off x="164543" y="5863117"/>
            <a:ext cx="2675325" cy="707886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$</a:t>
            </a:r>
            <a:r>
              <a:rPr lang="es-ES" sz="4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68</a:t>
            </a:r>
            <a:r>
              <a:rPr lang="es-ES" sz="40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.00</a:t>
            </a:r>
            <a:endParaRPr lang="es-ES" sz="40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3" name="CuadroTexto 2">
            <a:extLst>
              <a:ext uri="{FF2B5EF4-FFF2-40B4-BE49-F238E27FC236}">
                <a16:creationId xmlns:a16="http://schemas.microsoft.com/office/drawing/2014/main" xmlns="" id="{4A4106BA-815B-428A-A849-C4EF6B2FFF61}"/>
              </a:ext>
            </a:extLst>
          </p:cNvPr>
          <p:cNvSpPr txBox="1"/>
          <p:nvPr/>
        </p:nvSpPr>
        <p:spPr>
          <a:xfrm>
            <a:off x="617110" y="2534340"/>
            <a:ext cx="814647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dirty="0">
                <a:latin typeface="Century Gothic" panose="020B0502020202020204" pitchFamily="34" charset="0"/>
              </a:rPr>
              <a:t>Lunes</a:t>
            </a:r>
          </a:p>
        </p:txBody>
      </p:sp>
      <p:sp>
        <p:nvSpPr>
          <p:cNvPr id="24" name="CuadroTexto 16">
            <a:extLst>
              <a:ext uri="{FF2B5EF4-FFF2-40B4-BE49-F238E27FC236}">
                <a16:creationId xmlns:a16="http://schemas.microsoft.com/office/drawing/2014/main" xmlns="" id="{5F795359-DA9C-450A-9D09-537BF0221B58}"/>
              </a:ext>
            </a:extLst>
          </p:cNvPr>
          <p:cNvSpPr txBox="1"/>
          <p:nvPr/>
        </p:nvSpPr>
        <p:spPr>
          <a:xfrm>
            <a:off x="2020621" y="3155232"/>
            <a:ext cx="941284" cy="369332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dirty="0">
                <a:latin typeface="Century Gothic" panose="020B0502020202020204" pitchFamily="34" charset="0"/>
              </a:rPr>
              <a:t>Martes</a:t>
            </a:r>
          </a:p>
        </p:txBody>
      </p:sp>
      <p:sp>
        <p:nvSpPr>
          <p:cNvPr id="27" name="CuadroTexto 17">
            <a:extLst>
              <a:ext uri="{FF2B5EF4-FFF2-40B4-BE49-F238E27FC236}">
                <a16:creationId xmlns:a16="http://schemas.microsoft.com/office/drawing/2014/main" xmlns="" id="{C605D080-B04C-4046-813B-30B1B846D7A6}"/>
              </a:ext>
            </a:extLst>
          </p:cNvPr>
          <p:cNvSpPr txBox="1"/>
          <p:nvPr/>
        </p:nvSpPr>
        <p:spPr>
          <a:xfrm>
            <a:off x="3597614" y="3726271"/>
            <a:ext cx="1249060" cy="36933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dirty="0">
                <a:latin typeface="Century Gothic" panose="020B0502020202020204" pitchFamily="34" charset="0"/>
              </a:rPr>
              <a:t>Miércoles</a:t>
            </a:r>
          </a:p>
        </p:txBody>
      </p:sp>
      <p:sp>
        <p:nvSpPr>
          <p:cNvPr id="28" name="CuadroTexto 18">
            <a:extLst>
              <a:ext uri="{FF2B5EF4-FFF2-40B4-BE49-F238E27FC236}">
                <a16:creationId xmlns:a16="http://schemas.microsoft.com/office/drawing/2014/main" xmlns="" id="{02465718-482A-4C63-9912-1E84965CDFD5}"/>
              </a:ext>
            </a:extLst>
          </p:cNvPr>
          <p:cNvSpPr txBox="1"/>
          <p:nvPr/>
        </p:nvSpPr>
        <p:spPr>
          <a:xfrm>
            <a:off x="5244365" y="4095603"/>
            <a:ext cx="955711" cy="36933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s-MX" dirty="0">
                <a:latin typeface="Century Gothic" panose="020B0502020202020204" pitchFamily="34" charset="0"/>
              </a:rPr>
              <a:t>Jueves</a:t>
            </a:r>
          </a:p>
        </p:txBody>
      </p:sp>
      <p:sp>
        <p:nvSpPr>
          <p:cNvPr id="29" name="CuadroTexto 19">
            <a:extLst>
              <a:ext uri="{FF2B5EF4-FFF2-40B4-BE49-F238E27FC236}">
                <a16:creationId xmlns:a16="http://schemas.microsoft.com/office/drawing/2014/main" xmlns="" id="{36A0C899-6FA9-4477-8A1D-D8820A96E448}"/>
              </a:ext>
            </a:extLst>
          </p:cNvPr>
          <p:cNvSpPr txBox="1"/>
          <p:nvPr/>
        </p:nvSpPr>
        <p:spPr>
          <a:xfrm>
            <a:off x="7023711" y="4434598"/>
            <a:ext cx="994183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s-MX" dirty="0">
                <a:latin typeface="Century Gothic" panose="020B0502020202020204" pitchFamily="34" charset="0"/>
              </a:rPr>
              <a:t>Viernes</a:t>
            </a:r>
          </a:p>
        </p:txBody>
      </p:sp>
      <p:sp>
        <p:nvSpPr>
          <p:cNvPr id="25" name="30 CuadroTexto"/>
          <p:cNvSpPr txBox="1"/>
          <p:nvPr/>
        </p:nvSpPr>
        <p:spPr>
          <a:xfrm>
            <a:off x="6856759" y="5295098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latin typeface="Century Gothic" panose="020B0502020202020204" pitchFamily="34" charset="0"/>
              </a:rPr>
              <a:t> </a:t>
            </a:r>
            <a:r>
              <a:rPr lang="es-ES" sz="1400" dirty="0" smtClean="0">
                <a:latin typeface="Century Gothic" panose="020B0502020202020204" pitchFamily="34" charset="0"/>
              </a:rPr>
              <a:t>*TAQUITOS FIT</a:t>
            </a:r>
            <a:endParaRPr lang="es-ES" sz="1400" dirty="0">
              <a:latin typeface="Century Gothic" panose="020B0502020202020204" pitchFamily="34" charset="0"/>
            </a:endParaRPr>
          </a:p>
        </p:txBody>
      </p:sp>
      <p:pic>
        <p:nvPicPr>
          <p:cNvPr id="35" name="7 Imagen" descr="SOPA 1.jpg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07" b="89956" l="10000" r="93182">
                        <a14:foregroundMark x1="79091" y1="32314" x2="87727" y2="51965"/>
                        <a14:foregroundMark x1="89091" y1="36681" x2="93182" y2="51092"/>
                        <a14:foregroundMark x1="86378" y1="64057" x2="84545" y2="67249"/>
                        <a14:foregroundMark x1="92619" y1="64558" x2="93182" y2="66812"/>
                        <a14:foregroundMark x1="90765" y1="57137" x2="90891" y2="57640"/>
                        <a14:foregroundMark x1="19091" y1="53712" x2="70000" y2="58952"/>
                        <a14:foregroundMark x1="70000" y1="58952" x2="87727" y2="52838"/>
                        <a14:foregroundMark x1="56818" y1="64192" x2="84545" y2="55459"/>
                        <a14:foregroundMark x1="63636" y1="68996" x2="87727" y2="61572"/>
                        <a14:foregroundMark x1="68182" y1="68122" x2="93182" y2="66812"/>
                        <a14:foregroundMark x1="89091" y1="55895" x2="91818" y2="64192"/>
                        <a14:foregroundMark x1="16364" y1="49345" x2="17727" y2="6331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3570" y="3724081"/>
            <a:ext cx="899554" cy="1728192"/>
          </a:xfrm>
          <a:prstGeom prst="rect">
            <a:avLst/>
          </a:prstGeom>
        </p:spPr>
      </p:pic>
      <p:pic>
        <p:nvPicPr>
          <p:cNvPr id="36" name="16 Imagen" descr="FRUTA DEL DIA 2.jpg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39350" y="4512410"/>
            <a:ext cx="1028062" cy="1340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59181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ESAYUNOS ACERERO [Modo de compatibilidad]" id="{8E041568-0340-4540-BA01-0D6351C29834}" vid="{D22BA78F-6D39-4246-B66F-EB0DA9B84DF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1277</TotalTime>
  <Words>198</Words>
  <Application>Microsoft Office PowerPoint</Application>
  <PresentationFormat>Personalizado</PresentationFormat>
  <Paragraphs>52</Paragraphs>
  <Slides>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9" baseType="lpstr">
      <vt:lpstr>Aharoni</vt:lpstr>
      <vt:lpstr>Arial</vt:lpstr>
      <vt:lpstr>Biome</vt:lpstr>
      <vt:lpstr>Calibri</vt:lpstr>
      <vt:lpstr>Calibri Light</vt:lpstr>
      <vt:lpstr>Candara Light</vt:lpstr>
      <vt:lpstr>Century Gothic</vt:lpstr>
      <vt:lpstr>Futura LT Book</vt:lpstr>
      <vt:lpstr>굴림</vt:lpstr>
      <vt:lpstr>Kigelia</vt:lpstr>
      <vt:lpstr>Locanita</vt:lpstr>
      <vt:lpstr>Wingdings</vt:lpstr>
      <vt:lpstr>Custom Design</vt:lpstr>
      <vt:lpstr>Tema de Office</vt:lpstr>
      <vt:lpstr>DESAYUNOS FOODSOL</vt:lpstr>
      <vt:lpstr>DE LA GRANJA </vt:lpstr>
      <vt:lpstr>Viernes de chilaquiles </vt:lpstr>
      <vt:lpstr>DEL HORNO A TU PLATO</vt:lpstr>
      <vt:lpstr>MENÚ FIT FOODSOL    </vt:lpstr>
    </vt:vector>
  </TitlesOfParts>
  <Company>Lenovo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DESAYUNOS</dc:title>
  <dc:creator>Lenovo User</dc:creator>
  <cp:lastModifiedBy>pau pau muñoz martinez</cp:lastModifiedBy>
  <cp:revision>35</cp:revision>
  <dcterms:created xsi:type="dcterms:W3CDTF">2021-04-15T18:46:17Z</dcterms:created>
  <dcterms:modified xsi:type="dcterms:W3CDTF">2022-03-08T21:39:13Z</dcterms:modified>
</cp:coreProperties>
</file>